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sap SemiBold"/>
      <p:regular r:id="rId29"/>
      <p:bold r:id="rId30"/>
      <p:italic r:id="rId31"/>
      <p:boldItalic r:id="rId32"/>
    </p:embeddedFont>
    <p:embeddedFont>
      <p:font typeface="Baloo 2"/>
      <p:regular r:id="rId33"/>
      <p:bold r:id="rId34"/>
    </p:embeddedFont>
    <p:embeddedFont>
      <p:font typeface="Asap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sap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sapSemiBold-italic.fntdata"/><Relationship Id="rId30" Type="http://schemas.openxmlformats.org/officeDocument/2006/relationships/font" Target="fonts/AsapSemiBold-bold.fntdata"/><Relationship Id="rId11" Type="http://schemas.openxmlformats.org/officeDocument/2006/relationships/slide" Target="slides/slide5.xml"/><Relationship Id="rId33" Type="http://schemas.openxmlformats.org/officeDocument/2006/relationships/font" Target="fonts/Baloo2-regular.fntdata"/><Relationship Id="rId10" Type="http://schemas.openxmlformats.org/officeDocument/2006/relationships/slide" Target="slides/slide4.xml"/><Relationship Id="rId32" Type="http://schemas.openxmlformats.org/officeDocument/2006/relationships/font" Target="fonts/Asap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Asap-regular.fntdata"/><Relationship Id="rId12" Type="http://schemas.openxmlformats.org/officeDocument/2006/relationships/slide" Target="slides/slide6.xml"/><Relationship Id="rId34" Type="http://schemas.openxmlformats.org/officeDocument/2006/relationships/font" Target="fonts/Baloo2-bold.fntdata"/><Relationship Id="rId15" Type="http://schemas.openxmlformats.org/officeDocument/2006/relationships/slide" Target="slides/slide9.xml"/><Relationship Id="rId37" Type="http://schemas.openxmlformats.org/officeDocument/2006/relationships/font" Target="fonts/Asap-italic.fntdata"/><Relationship Id="rId14" Type="http://schemas.openxmlformats.org/officeDocument/2006/relationships/slide" Target="slides/slide8.xml"/><Relationship Id="rId36" Type="http://schemas.openxmlformats.org/officeDocument/2006/relationships/font" Target="fonts/Asap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sap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5886823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7944329/" TargetMode="External"/><Relationship Id="rId3" Type="http://schemas.openxmlformats.org/officeDocument/2006/relationships/hyperlink" Target="https://www.sciencedirect.com/science/article/pii/S002432052200409X" TargetMode="External"/><Relationship Id="rId4" Type="http://schemas.openxmlformats.org/officeDocument/2006/relationships/hyperlink" Target="https://bmccancer.biomedcentral.com/articles/10.1186/s12885-020-07608-4" TargetMode="External"/><Relationship Id="rId5" Type="http://schemas.openxmlformats.org/officeDocument/2006/relationships/hyperlink" Target="https://www.sciencedirect.com/science/article/pii/S1556086421020669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topics/medicine-and-dentistry/natural-cytotoxicity-triggering-receptor-3" TargetMode="External"/><Relationship Id="rId3" Type="http://schemas.openxmlformats.org/officeDocument/2006/relationships/hyperlink" Target="https://www.sciencedirect.com/topics/medicine-and-dentistry/cytokine-production" TargetMode="External"/><Relationship Id="rId4" Type="http://schemas.openxmlformats.org/officeDocument/2006/relationships/hyperlink" Target="https://www.sciencedirect.com/topics/medicine-and-dentistry/cytolysi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csb.org/groups/3d-sequence/polymer_entity/Q68D85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02432052200409X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02432052200409X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bb353bff9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cbb353bff9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bb353bff9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cbb353bff9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https://www.ncbi.nlm.nih.gov/pmc/articles/PMC5886823/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e532c115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e532c115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https://www.ncbi.nlm.nih.gov/pmc/articles/PMC7944329/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https://www.sciencedirect.com/science/article/pii/S002432052200409X</a:t>
            </a:r>
            <a:r>
              <a:rPr lang="en" sz="1400">
                <a:solidFill>
                  <a:schemeClr val="dk1"/>
                </a:solidFill>
              </a:rPr>
              <a:t> - </a:t>
            </a:r>
            <a:r>
              <a:rPr lang="en" sz="1200">
                <a:solidFill>
                  <a:schemeClr val="dk1"/>
                </a:solidFill>
              </a:rPr>
              <a:t>therapeutic potential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https://bmccancer.biomedcentral.com/articles/10.1186/s12885-020-07608-4</a:t>
            </a:r>
            <a:r>
              <a:rPr lang="en" sz="1400">
                <a:solidFill>
                  <a:schemeClr val="dk1"/>
                </a:solidFill>
              </a:rPr>
              <a:t> - </a:t>
            </a:r>
            <a:r>
              <a:rPr b="1" lang="en" sz="1200">
                <a:solidFill>
                  <a:srgbClr val="1B3051"/>
                </a:solidFill>
                <a:latin typeface="Trebuchet MS"/>
                <a:ea typeface="Trebuchet MS"/>
                <a:cs typeface="Trebuchet MS"/>
                <a:sym typeface="Trebuchet MS"/>
              </a:rPr>
              <a:t>inhibitory effects on cell proliferation and migration, but not apoptosis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https://www.sciencedirect.com/science/article/pii/S1556086421020669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eff2fc21f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eff2fc21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ceff2fc21f_0_1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ceff2fc21f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eff2fc2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eff2fc2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Binding of B7-H6 to the natural killer cell activating </a:t>
            </a:r>
            <a:r>
              <a:rPr lang="en" sz="1200" u="sng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receptor NKp30</a:t>
            </a:r>
            <a:r>
              <a:rPr lang="en" sz="1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 starts innate immune responses for cellular transformation, stimulates anti-tumor cytotoxicity and </a:t>
            </a:r>
            <a:r>
              <a:rPr lang="en" sz="1200" u="sng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cytokine production</a:t>
            </a:r>
            <a:r>
              <a:rPr lang="en" sz="1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, and triggers tumor cell </a:t>
            </a:r>
            <a:r>
              <a:rPr lang="en" sz="1200" u="sng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cytolysis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fbe1ec8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fbe1ec8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https://www.rcsb.org/groups/3d-sequence/polymer_entity/Q68D85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bb353bff9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bb353bff9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cbb353bff9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cbb353bff9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cbb353bff9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cbb353bff9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bb353bff9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cbb353bff9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directed mutagenesis for Ncr3LG1 mutation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cbb353bff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cbb353bff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cbb353bff9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cbb353bff9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cbb353bff9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cbb353bff9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https://www.sciencedirect.com/science/article/pii/S002432052200409X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d0baa469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d0baa469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https://www.sciencedirect.com/science/article/pii/S002432052200409X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bb353bff9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bb353bff9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bb353bff9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bb353bff9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bb353bff9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cbb353bff9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bb353bff9_0_2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bb353bff9_0_2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cbb353bff9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cbb353bff9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eff2fc21f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ceff2fc21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bb353bff9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bb353bff9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43864" y="124509"/>
            <a:ext cx="2292842" cy="4911157"/>
            <a:chOff x="143864" y="124509"/>
            <a:chExt cx="2292842" cy="4911157"/>
          </a:xfrm>
        </p:grpSpPr>
        <p:grpSp>
          <p:nvGrpSpPr>
            <p:cNvPr id="12" name="Google Shape;12;p2"/>
            <p:cNvGrpSpPr/>
            <p:nvPr/>
          </p:nvGrpSpPr>
          <p:grpSpPr>
            <a:xfrm flipH="1" rot="10800000">
              <a:off x="143877" y="4674830"/>
              <a:ext cx="2292828" cy="360837"/>
              <a:chOff x="272737" y="374846"/>
              <a:chExt cx="1861969" cy="29305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89106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hasCustomPrompt="1" type="title"/>
          </p:nvPr>
        </p:nvSpPr>
        <p:spPr>
          <a:xfrm>
            <a:off x="4272700" y="1459500"/>
            <a:ext cx="38022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/>
          <p:nvPr>
            <p:ph idx="1" type="subTitle"/>
          </p:nvPr>
        </p:nvSpPr>
        <p:spPr>
          <a:xfrm>
            <a:off x="4272700" y="2478900"/>
            <a:ext cx="38022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3" name="Google Shape;113;p11"/>
          <p:cNvGrpSpPr/>
          <p:nvPr/>
        </p:nvGrpSpPr>
        <p:grpSpPr>
          <a:xfrm>
            <a:off x="157802" y="126981"/>
            <a:ext cx="8857576" cy="4912787"/>
            <a:chOff x="157802" y="126981"/>
            <a:chExt cx="8857576" cy="4912787"/>
          </a:xfrm>
        </p:grpSpPr>
        <p:grpSp>
          <p:nvGrpSpPr>
            <p:cNvPr id="114" name="Google Shape;114;p11"/>
            <p:cNvGrpSpPr/>
            <p:nvPr/>
          </p:nvGrpSpPr>
          <p:grpSpPr>
            <a:xfrm flipH="1">
              <a:off x="8811089" y="412859"/>
              <a:ext cx="204289" cy="1046637"/>
              <a:chOff x="298025" y="-182126"/>
              <a:chExt cx="165900" cy="850026"/>
            </a:xfrm>
          </p:grpSpPr>
          <p:sp>
            <p:nvSpPr>
              <p:cNvPr id="115" name="Google Shape;115;p11"/>
              <p:cNvSpPr/>
              <p:nvPr/>
            </p:nvSpPr>
            <p:spPr>
              <a:xfrm>
                <a:off x="334618" y="-18212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11"/>
            <p:cNvGrpSpPr/>
            <p:nvPr/>
          </p:nvGrpSpPr>
          <p:grpSpPr>
            <a:xfrm flipH="1" rot="4843413">
              <a:off x="2808098" y="4495770"/>
              <a:ext cx="235429" cy="736856"/>
              <a:chOff x="272737" y="374846"/>
              <a:chExt cx="191188" cy="598435"/>
            </a:xfrm>
          </p:grpSpPr>
          <p:sp>
            <p:nvSpPr>
              <p:cNvPr id="119" name="Google Shape;119;p1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347904" y="945981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1"/>
            <p:cNvGrpSpPr/>
            <p:nvPr/>
          </p:nvGrpSpPr>
          <p:grpSpPr>
            <a:xfrm flipH="1" rot="4843413">
              <a:off x="149850" y="161729"/>
              <a:ext cx="204290" cy="157515"/>
              <a:chOff x="298025" y="539975"/>
              <a:chExt cx="165900" cy="127925"/>
            </a:xfrm>
          </p:grpSpPr>
          <p:sp>
            <p:nvSpPr>
              <p:cNvPr id="123" name="Google Shape;123;p11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2" type="title"/>
          </p:nvPr>
        </p:nvSpPr>
        <p:spPr>
          <a:xfrm>
            <a:off x="1446725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hasCustomPrompt="1" idx="3" type="title"/>
          </p:nvPr>
        </p:nvSpPr>
        <p:spPr>
          <a:xfrm>
            <a:off x="1446725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4" type="title"/>
          </p:nvPr>
        </p:nvSpPr>
        <p:spPr>
          <a:xfrm>
            <a:off x="4146000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5" type="title"/>
          </p:nvPr>
        </p:nvSpPr>
        <p:spPr>
          <a:xfrm>
            <a:off x="4146000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6" type="title"/>
          </p:nvPr>
        </p:nvSpPr>
        <p:spPr>
          <a:xfrm>
            <a:off x="6845275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7" type="title"/>
          </p:nvPr>
        </p:nvSpPr>
        <p:spPr>
          <a:xfrm>
            <a:off x="6845275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71997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8" type="subTitle"/>
          </p:nvPr>
        </p:nvSpPr>
        <p:spPr>
          <a:xfrm>
            <a:off x="3419250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9" type="subTitle"/>
          </p:nvPr>
        </p:nvSpPr>
        <p:spPr>
          <a:xfrm>
            <a:off x="611852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3" type="subTitle"/>
          </p:nvPr>
        </p:nvSpPr>
        <p:spPr>
          <a:xfrm>
            <a:off x="719975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4" type="subTitle"/>
          </p:nvPr>
        </p:nvSpPr>
        <p:spPr>
          <a:xfrm>
            <a:off x="3419250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5" type="subTitle"/>
          </p:nvPr>
        </p:nvSpPr>
        <p:spPr>
          <a:xfrm>
            <a:off x="6118525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140" name="Google Shape;140;p13"/>
          <p:cNvGrpSpPr/>
          <p:nvPr/>
        </p:nvGrpSpPr>
        <p:grpSpPr>
          <a:xfrm>
            <a:off x="143864" y="124500"/>
            <a:ext cx="8875392" cy="4885892"/>
            <a:chOff x="143864" y="124500"/>
            <a:chExt cx="8875392" cy="4885892"/>
          </a:xfrm>
        </p:grpSpPr>
        <p:sp>
          <p:nvSpPr>
            <p:cNvPr id="141" name="Google Shape;141;p13"/>
            <p:cNvSpPr/>
            <p:nvPr/>
          </p:nvSpPr>
          <p:spPr>
            <a:xfrm>
              <a:off x="8783825" y="124500"/>
              <a:ext cx="58800" cy="58800"/>
            </a:xfrm>
            <a:prstGeom prst="ellipse">
              <a:avLst/>
            </a:prstGeom>
            <a:solidFill>
              <a:srgbClr val="FEA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13"/>
            <p:cNvGrpSpPr/>
            <p:nvPr/>
          </p:nvGrpSpPr>
          <p:grpSpPr>
            <a:xfrm flipH="1" rot="10800000">
              <a:off x="8783827" y="4649555"/>
              <a:ext cx="235428" cy="360837"/>
              <a:chOff x="272737" y="374846"/>
              <a:chExt cx="191188" cy="293054"/>
            </a:xfrm>
          </p:grpSpPr>
          <p:sp>
            <p:nvSpPr>
              <p:cNvPr id="143" name="Google Shape;143;p1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0" name="Google Shape;15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450839">
            <a:off x="-1971353" y="1744245"/>
            <a:ext cx="4003212" cy="41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3" name="Google Shape;153;p14"/>
          <p:cNvGrpSpPr/>
          <p:nvPr/>
        </p:nvGrpSpPr>
        <p:grpSpPr>
          <a:xfrm>
            <a:off x="-4440" y="239671"/>
            <a:ext cx="8097922" cy="5171188"/>
            <a:chOff x="-4440" y="239671"/>
            <a:chExt cx="8097922" cy="5171188"/>
          </a:xfrm>
        </p:grpSpPr>
        <p:grpSp>
          <p:nvGrpSpPr>
            <p:cNvPr id="154" name="Google Shape;154;p14"/>
            <p:cNvGrpSpPr/>
            <p:nvPr/>
          </p:nvGrpSpPr>
          <p:grpSpPr>
            <a:xfrm flipH="1" rot="2984392">
              <a:off x="172284" y="362131"/>
              <a:ext cx="682278" cy="779388"/>
              <a:chOff x="130835" y="-47389"/>
              <a:chExt cx="554069" cy="632964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611704" y="-47389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130835" y="538918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p14"/>
            <p:cNvGrpSpPr/>
            <p:nvPr/>
          </p:nvGrpSpPr>
          <p:grpSpPr>
            <a:xfrm flipH="1" rot="-4664624">
              <a:off x="6687668" y="3805844"/>
              <a:ext cx="527831" cy="2222409"/>
              <a:chOff x="-30419" y="374846"/>
              <a:chExt cx="428655" cy="1804976"/>
            </a:xfrm>
          </p:grpSpPr>
          <p:sp>
            <p:nvSpPr>
              <p:cNvPr id="159" name="Google Shape;159;p1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352636" y="84235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-30419" y="2152522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2" name="Google Shape;1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3577" y="-629400"/>
            <a:ext cx="3321774" cy="34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1692450" y="1592725"/>
            <a:ext cx="57591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66" name="Google Shape;166;p15"/>
          <p:cNvGrpSpPr/>
          <p:nvPr/>
        </p:nvGrpSpPr>
        <p:grpSpPr>
          <a:xfrm>
            <a:off x="3639870" y="175607"/>
            <a:ext cx="5215188" cy="5530197"/>
            <a:chOff x="-3222530" y="175607"/>
            <a:chExt cx="5215188" cy="5530197"/>
          </a:xfrm>
        </p:grpSpPr>
        <p:grpSp>
          <p:nvGrpSpPr>
            <p:cNvPr id="167" name="Google Shape;167;p15"/>
            <p:cNvGrpSpPr/>
            <p:nvPr/>
          </p:nvGrpSpPr>
          <p:grpSpPr>
            <a:xfrm flipH="1">
              <a:off x="190064" y="175607"/>
              <a:ext cx="1575889" cy="995714"/>
              <a:chOff x="-815829" y="292432"/>
              <a:chExt cx="1279754" cy="808669"/>
            </a:xfrm>
          </p:grpSpPr>
          <p:sp>
            <p:nvSpPr>
              <p:cNvPr id="168" name="Google Shape;168;p15"/>
              <p:cNvSpPr/>
              <p:nvPr/>
            </p:nvSpPr>
            <p:spPr>
              <a:xfrm>
                <a:off x="-469832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418325" y="292432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-815829" y="1073801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5"/>
            <p:cNvGrpSpPr/>
            <p:nvPr/>
          </p:nvGrpSpPr>
          <p:grpSpPr>
            <a:xfrm flipH="1" rot="4895691">
              <a:off x="-1100089" y="2286791"/>
              <a:ext cx="970305" cy="5128449"/>
              <a:chOff x="298025" y="207178"/>
              <a:chExt cx="787952" cy="4164975"/>
            </a:xfrm>
          </p:grpSpPr>
          <p:sp>
            <p:nvSpPr>
              <p:cNvPr id="172" name="Google Shape;172;p15"/>
              <p:cNvSpPr/>
              <p:nvPr/>
            </p:nvSpPr>
            <p:spPr>
              <a:xfrm>
                <a:off x="560719" y="207178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1040377" y="4326553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5" name="Google Shape;1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94240">
            <a:off x="-1428747" y="-1692322"/>
            <a:ext cx="3057346" cy="31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/>
          <p:nvPr>
            <p:ph hasCustomPrompt="1" type="title"/>
          </p:nvPr>
        </p:nvSpPr>
        <p:spPr>
          <a:xfrm>
            <a:off x="938887" y="300901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6"/>
          <p:cNvSpPr txBox="1"/>
          <p:nvPr>
            <p:ph idx="1" type="subTitle"/>
          </p:nvPr>
        </p:nvSpPr>
        <p:spPr>
          <a:xfrm>
            <a:off x="938887" y="3701711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hasCustomPrompt="1" idx="2" type="title"/>
          </p:nvPr>
        </p:nvSpPr>
        <p:spPr>
          <a:xfrm>
            <a:off x="2825694" y="1250686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6"/>
          <p:cNvSpPr txBox="1"/>
          <p:nvPr>
            <p:ph idx="3" type="subTitle"/>
          </p:nvPr>
        </p:nvSpPr>
        <p:spPr>
          <a:xfrm>
            <a:off x="2825706" y="1943388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hasCustomPrompt="1" idx="4" type="title"/>
          </p:nvPr>
        </p:nvSpPr>
        <p:spPr>
          <a:xfrm>
            <a:off x="4712513" y="300901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6"/>
          <p:cNvSpPr txBox="1"/>
          <p:nvPr>
            <p:ph idx="5" type="subTitle"/>
          </p:nvPr>
        </p:nvSpPr>
        <p:spPr>
          <a:xfrm>
            <a:off x="4712512" y="3701714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1824527" y="288779"/>
            <a:ext cx="7499924" cy="4854709"/>
            <a:chOff x="1824527" y="288779"/>
            <a:chExt cx="7499924" cy="4854709"/>
          </a:xfrm>
        </p:grpSpPr>
        <p:grpSp>
          <p:nvGrpSpPr>
            <p:cNvPr id="184" name="Google Shape;184;p16"/>
            <p:cNvGrpSpPr/>
            <p:nvPr/>
          </p:nvGrpSpPr>
          <p:grpSpPr>
            <a:xfrm flipH="1" rot="9206097">
              <a:off x="8520766" y="371974"/>
              <a:ext cx="610256" cy="1009173"/>
              <a:chOff x="272737" y="374846"/>
              <a:chExt cx="495578" cy="819620"/>
            </a:xfrm>
          </p:grpSpPr>
          <p:sp>
            <p:nvSpPr>
              <p:cNvPr id="185" name="Google Shape;185;p1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722715" y="1148866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6"/>
            <p:cNvGrpSpPr/>
            <p:nvPr/>
          </p:nvGrpSpPr>
          <p:grpSpPr>
            <a:xfrm flipH="1" rot="-4241372">
              <a:off x="1916005" y="4792317"/>
              <a:ext cx="235424" cy="360832"/>
              <a:chOff x="272737" y="374846"/>
              <a:chExt cx="191188" cy="293054"/>
            </a:xfrm>
          </p:grpSpPr>
          <p:sp>
            <p:nvSpPr>
              <p:cNvPr id="189" name="Google Shape;189;p1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1763800" y="1593727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872400" y="2836626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1763800" y="4075775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1763800" y="1211225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872400" y="2454129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1763800" y="3693282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0" name="Google Shape;200;p17"/>
          <p:cNvGrpSpPr/>
          <p:nvPr/>
        </p:nvGrpSpPr>
        <p:grpSpPr>
          <a:xfrm>
            <a:off x="151664" y="213584"/>
            <a:ext cx="8859028" cy="2534070"/>
            <a:chOff x="151664" y="213584"/>
            <a:chExt cx="8859028" cy="2534070"/>
          </a:xfrm>
        </p:grpSpPr>
        <p:grpSp>
          <p:nvGrpSpPr>
            <p:cNvPr id="201" name="Google Shape;201;p17"/>
            <p:cNvGrpSpPr/>
            <p:nvPr/>
          </p:nvGrpSpPr>
          <p:grpSpPr>
            <a:xfrm flipH="1">
              <a:off x="8546664" y="213584"/>
              <a:ext cx="464028" cy="1656237"/>
              <a:chOff x="87095" y="312960"/>
              <a:chExt cx="376830" cy="1345113"/>
            </a:xfrm>
          </p:grpSpPr>
          <p:sp>
            <p:nvSpPr>
              <p:cNvPr id="202" name="Google Shape;202;p17"/>
              <p:cNvSpPr/>
              <p:nvPr/>
            </p:nvSpPr>
            <p:spPr>
              <a:xfrm>
                <a:off x="87095" y="312960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298025" y="1630773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7"/>
            <p:cNvGrpSpPr/>
            <p:nvPr/>
          </p:nvGrpSpPr>
          <p:grpSpPr>
            <a:xfrm flipH="1">
              <a:off x="151664" y="354584"/>
              <a:ext cx="235428" cy="2393070"/>
              <a:chOff x="272737" y="374846"/>
              <a:chExt cx="191188" cy="1943532"/>
            </a:xfrm>
          </p:grpSpPr>
          <p:sp>
            <p:nvSpPr>
              <p:cNvPr id="206" name="Google Shape;206;p1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418325" y="2272778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9" name="Google Shape;2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64234">
            <a:off x="1166431" y="3531668"/>
            <a:ext cx="3666420" cy="3799874"/>
          </a:xfrm>
          <a:prstGeom prst="roundRect">
            <a:avLst>
              <a:gd fmla="val 28561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99696">
            <a:off x="7316259" y="-523427"/>
            <a:ext cx="4020252" cy="4169106"/>
          </a:xfrm>
          <a:prstGeom prst="roundRect">
            <a:avLst>
              <a:gd fmla="val 37214" name="adj"/>
            </a:avLst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720025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2" type="subTitle"/>
          </p:nvPr>
        </p:nvSpPr>
        <p:spPr>
          <a:xfrm>
            <a:off x="3419238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3" type="subTitle"/>
          </p:nvPr>
        </p:nvSpPr>
        <p:spPr>
          <a:xfrm>
            <a:off x="6118455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4" type="subTitle"/>
          </p:nvPr>
        </p:nvSpPr>
        <p:spPr>
          <a:xfrm>
            <a:off x="720025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5" type="subTitle"/>
          </p:nvPr>
        </p:nvSpPr>
        <p:spPr>
          <a:xfrm>
            <a:off x="3419238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6" type="subTitle"/>
          </p:nvPr>
        </p:nvSpPr>
        <p:spPr>
          <a:xfrm>
            <a:off x="6118455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219" name="Google Shape;219;p18"/>
          <p:cNvGrpSpPr/>
          <p:nvPr/>
        </p:nvGrpSpPr>
        <p:grpSpPr>
          <a:xfrm>
            <a:off x="229789" y="354584"/>
            <a:ext cx="6639601" cy="6186127"/>
            <a:chOff x="229789" y="354584"/>
            <a:chExt cx="6639601" cy="6186127"/>
          </a:xfrm>
        </p:grpSpPr>
        <p:grpSp>
          <p:nvGrpSpPr>
            <p:cNvPr id="220" name="Google Shape;220;p18"/>
            <p:cNvGrpSpPr/>
            <p:nvPr/>
          </p:nvGrpSpPr>
          <p:grpSpPr>
            <a:xfrm flipH="1">
              <a:off x="229789" y="354584"/>
              <a:ext cx="235428" cy="360837"/>
              <a:chOff x="272737" y="374846"/>
              <a:chExt cx="191188" cy="293054"/>
            </a:xfrm>
          </p:grpSpPr>
          <p:sp>
            <p:nvSpPr>
              <p:cNvPr id="221" name="Google Shape;221;p18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18"/>
            <p:cNvGrpSpPr/>
            <p:nvPr/>
          </p:nvGrpSpPr>
          <p:grpSpPr>
            <a:xfrm flipH="1" rot="6300003">
              <a:off x="2616351" y="1636194"/>
              <a:ext cx="1892205" cy="6340206"/>
              <a:chOff x="272737" y="-4481459"/>
              <a:chExt cx="1536682" cy="5149359"/>
            </a:xfrm>
          </p:grpSpPr>
          <p:sp>
            <p:nvSpPr>
              <p:cNvPr id="225" name="Google Shape;225;p18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1763819" y="-448145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1668025" y="1487363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2" type="subTitle"/>
          </p:nvPr>
        </p:nvSpPr>
        <p:spPr>
          <a:xfrm>
            <a:off x="1668025" y="1782522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5604814" y="1782522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1668025" y="3530779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5" type="subTitle"/>
          </p:nvPr>
        </p:nvSpPr>
        <p:spPr>
          <a:xfrm>
            <a:off x="5604814" y="3530779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1668025" y="3235620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5604814" y="1487363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37" name="Google Shape;237;p19"/>
          <p:cNvSpPr txBox="1"/>
          <p:nvPr>
            <p:ph idx="8" type="subTitle"/>
          </p:nvPr>
        </p:nvSpPr>
        <p:spPr>
          <a:xfrm>
            <a:off x="5604814" y="3235620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238" name="Google Shape;238;p19"/>
          <p:cNvGrpSpPr/>
          <p:nvPr/>
        </p:nvGrpSpPr>
        <p:grpSpPr>
          <a:xfrm>
            <a:off x="103532" y="431226"/>
            <a:ext cx="9582180" cy="5968411"/>
            <a:chOff x="103532" y="431226"/>
            <a:chExt cx="9582180" cy="5968411"/>
          </a:xfrm>
        </p:grpSpPr>
        <p:grpSp>
          <p:nvGrpSpPr>
            <p:cNvPr id="239" name="Google Shape;239;p19"/>
            <p:cNvGrpSpPr/>
            <p:nvPr/>
          </p:nvGrpSpPr>
          <p:grpSpPr>
            <a:xfrm flipH="1" rot="434703">
              <a:off x="218734" y="3019535"/>
              <a:ext cx="402276" cy="1853456"/>
              <a:chOff x="298025" y="-837359"/>
              <a:chExt cx="326673" cy="1505259"/>
            </a:xfrm>
          </p:grpSpPr>
          <p:sp>
            <p:nvSpPr>
              <p:cNvPr id="240" name="Google Shape;240;p19"/>
              <p:cNvSpPr/>
              <p:nvPr/>
            </p:nvSpPr>
            <p:spPr>
              <a:xfrm>
                <a:off x="551498" y="-837359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9"/>
            <p:cNvGrpSpPr/>
            <p:nvPr/>
          </p:nvGrpSpPr>
          <p:grpSpPr>
            <a:xfrm flipH="1" rot="7173266">
              <a:off x="8036204" y="828339"/>
              <a:ext cx="1561164" cy="1112547"/>
              <a:chOff x="-803847" y="-235664"/>
              <a:chExt cx="1267772" cy="903564"/>
            </a:xfrm>
          </p:grpSpPr>
          <p:sp>
            <p:nvSpPr>
              <p:cNvPr id="244" name="Google Shape;244;p19"/>
              <p:cNvSpPr/>
              <p:nvPr/>
            </p:nvSpPr>
            <p:spPr>
              <a:xfrm>
                <a:off x="-803847" y="-235664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9"/>
            <p:cNvGrpSpPr/>
            <p:nvPr/>
          </p:nvGrpSpPr>
          <p:grpSpPr>
            <a:xfrm flipH="1" rot="-8389146">
              <a:off x="6110696" y="3801235"/>
              <a:ext cx="2385522" cy="2073482"/>
              <a:chOff x="-1473326" y="-1098465"/>
              <a:chExt cx="1937251" cy="1684040"/>
            </a:xfrm>
          </p:grpSpPr>
          <p:sp>
            <p:nvSpPr>
              <p:cNvPr id="248" name="Google Shape;248;p1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-1473326" y="-109846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1" name="Google Shape;2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323584">
            <a:off x="-1219473" y="-698946"/>
            <a:ext cx="2999754" cy="3110661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" type="subTitle"/>
          </p:nvPr>
        </p:nvSpPr>
        <p:spPr>
          <a:xfrm>
            <a:off x="815300" y="1693202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2" type="subTitle"/>
          </p:nvPr>
        </p:nvSpPr>
        <p:spPr>
          <a:xfrm>
            <a:off x="3411343" y="1693201"/>
            <a:ext cx="23214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3" type="subTitle"/>
          </p:nvPr>
        </p:nvSpPr>
        <p:spPr>
          <a:xfrm>
            <a:off x="815300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4" type="subTitle"/>
          </p:nvPr>
        </p:nvSpPr>
        <p:spPr>
          <a:xfrm>
            <a:off x="3410400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20"/>
          <p:cNvSpPr txBox="1"/>
          <p:nvPr>
            <p:ph idx="5" type="subTitle"/>
          </p:nvPr>
        </p:nvSpPr>
        <p:spPr>
          <a:xfrm>
            <a:off x="6005463" y="1693202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6" type="subTitle"/>
          </p:nvPr>
        </p:nvSpPr>
        <p:spPr>
          <a:xfrm>
            <a:off x="6005463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idx="7" type="subTitle"/>
          </p:nvPr>
        </p:nvSpPr>
        <p:spPr>
          <a:xfrm>
            <a:off x="816243" y="1432050"/>
            <a:ext cx="232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8" type="subTitle"/>
          </p:nvPr>
        </p:nvSpPr>
        <p:spPr>
          <a:xfrm>
            <a:off x="3411343" y="1432050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9" type="subTitle"/>
          </p:nvPr>
        </p:nvSpPr>
        <p:spPr>
          <a:xfrm>
            <a:off x="6006406" y="1432050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13" type="subTitle"/>
          </p:nvPr>
        </p:nvSpPr>
        <p:spPr>
          <a:xfrm>
            <a:off x="816243" y="3159132"/>
            <a:ext cx="232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4" type="subTitle"/>
          </p:nvPr>
        </p:nvSpPr>
        <p:spPr>
          <a:xfrm>
            <a:off x="3411343" y="3159132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265" name="Google Shape;265;p20"/>
          <p:cNvSpPr txBox="1"/>
          <p:nvPr>
            <p:ph idx="15" type="subTitle"/>
          </p:nvPr>
        </p:nvSpPr>
        <p:spPr>
          <a:xfrm>
            <a:off x="6006406" y="3159132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266" name="Google Shape;266;p20"/>
          <p:cNvGrpSpPr/>
          <p:nvPr/>
        </p:nvGrpSpPr>
        <p:grpSpPr>
          <a:xfrm>
            <a:off x="205589" y="301709"/>
            <a:ext cx="8638153" cy="4701587"/>
            <a:chOff x="205589" y="301709"/>
            <a:chExt cx="8638153" cy="4701587"/>
          </a:xfrm>
        </p:grpSpPr>
        <p:grpSp>
          <p:nvGrpSpPr>
            <p:cNvPr id="267" name="Google Shape;267;p20"/>
            <p:cNvGrpSpPr/>
            <p:nvPr/>
          </p:nvGrpSpPr>
          <p:grpSpPr>
            <a:xfrm flipH="1">
              <a:off x="276064" y="301709"/>
              <a:ext cx="8567678" cy="413712"/>
              <a:chOff x="-6493748" y="331904"/>
              <a:chExt cx="6957673" cy="335996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-6493748" y="331904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0"/>
            <p:cNvGrpSpPr/>
            <p:nvPr/>
          </p:nvGrpSpPr>
          <p:grpSpPr>
            <a:xfrm flipH="1">
              <a:off x="205589" y="3062757"/>
              <a:ext cx="589664" cy="1940539"/>
              <a:chOff x="112383" y="-846223"/>
              <a:chExt cx="478857" cy="1576008"/>
            </a:xfrm>
          </p:grpSpPr>
          <p:sp>
            <p:nvSpPr>
              <p:cNvPr id="272" name="Google Shape;272;p20"/>
              <p:cNvSpPr/>
              <p:nvPr/>
            </p:nvSpPr>
            <p:spPr>
              <a:xfrm>
                <a:off x="359224" y="485360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545639" y="-846223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112383" y="702486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75" name="Google Shape;27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742238" y="3256300"/>
            <a:ext cx="3373324" cy="349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387000" y="2822275"/>
            <a:ext cx="40419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715100" y="948450"/>
            <a:ext cx="3246600" cy="3246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" name="Google Shape;24;p3"/>
          <p:cNvGrpSpPr/>
          <p:nvPr/>
        </p:nvGrpSpPr>
        <p:grpSpPr>
          <a:xfrm>
            <a:off x="399651" y="332989"/>
            <a:ext cx="8362070" cy="4565753"/>
            <a:chOff x="399651" y="332989"/>
            <a:chExt cx="8362070" cy="4565753"/>
          </a:xfrm>
        </p:grpSpPr>
        <p:grpSp>
          <p:nvGrpSpPr>
            <p:cNvPr id="25" name="Google Shape;25;p3"/>
            <p:cNvGrpSpPr/>
            <p:nvPr/>
          </p:nvGrpSpPr>
          <p:grpSpPr>
            <a:xfrm flipH="1" rot="5400000">
              <a:off x="411672" y="4561143"/>
              <a:ext cx="235428" cy="259470"/>
              <a:chOff x="272737" y="374846"/>
              <a:chExt cx="191188" cy="210729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 flipH="1" rot="5400000">
              <a:off x="8605622" y="4808742"/>
              <a:ext cx="90000" cy="9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3"/>
            <p:cNvGrpSpPr/>
            <p:nvPr/>
          </p:nvGrpSpPr>
          <p:grpSpPr>
            <a:xfrm flipH="1" rot="5400000">
              <a:off x="8463589" y="270284"/>
              <a:ext cx="235428" cy="360837"/>
              <a:chOff x="272737" y="374846"/>
              <a:chExt cx="191188" cy="293054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ctrTitle"/>
          </p:nvPr>
        </p:nvSpPr>
        <p:spPr>
          <a:xfrm>
            <a:off x="2570400" y="698355"/>
            <a:ext cx="4003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2570400" y="1520802"/>
            <a:ext cx="40032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79" name="Google Shape;279;p21"/>
          <p:cNvGrpSpPr/>
          <p:nvPr/>
        </p:nvGrpSpPr>
        <p:grpSpPr>
          <a:xfrm>
            <a:off x="4369160" y="283023"/>
            <a:ext cx="4873931" cy="5502423"/>
            <a:chOff x="4369160" y="283023"/>
            <a:chExt cx="4873931" cy="5502423"/>
          </a:xfrm>
        </p:grpSpPr>
        <p:grpSp>
          <p:nvGrpSpPr>
            <p:cNvPr id="280" name="Google Shape;280;p21"/>
            <p:cNvGrpSpPr/>
            <p:nvPr/>
          </p:nvGrpSpPr>
          <p:grpSpPr>
            <a:xfrm flipH="1" rot="9237559">
              <a:off x="8401217" y="367942"/>
              <a:ext cx="636889" cy="1081047"/>
              <a:chOff x="272737" y="374846"/>
              <a:chExt cx="517204" cy="877958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744341" y="1207204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 flipH="1" rot="9237559">
              <a:off x="4459238" y="4360552"/>
              <a:ext cx="2358551" cy="955698"/>
              <a:chOff x="-839830" y="241127"/>
              <a:chExt cx="1915326" cy="776158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029897" y="241127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-839830" y="98998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8" name="Google Shape;288;p21"/>
          <p:cNvSpPr txBox="1"/>
          <p:nvPr/>
        </p:nvSpPr>
        <p:spPr>
          <a:xfrm>
            <a:off x="2570400" y="3668648"/>
            <a:ext cx="4003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6172199" y="3370751"/>
            <a:ext cx="3186351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 flipH="1">
            <a:off x="215464" y="416784"/>
            <a:ext cx="235428" cy="360837"/>
            <a:chOff x="272737" y="374846"/>
            <a:chExt cx="191188" cy="293054"/>
          </a:xfrm>
        </p:grpSpPr>
        <p:sp>
          <p:nvSpPr>
            <p:cNvPr id="293" name="Google Shape;293;p23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9849">
            <a:off x="2237637" y="-2415149"/>
            <a:ext cx="4668728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4"/>
          <p:cNvGrpSpPr/>
          <p:nvPr/>
        </p:nvGrpSpPr>
        <p:grpSpPr>
          <a:xfrm>
            <a:off x="213272" y="1724089"/>
            <a:ext cx="4539137" cy="3258028"/>
            <a:chOff x="213272" y="1724089"/>
            <a:chExt cx="4539137" cy="3258028"/>
          </a:xfrm>
        </p:grpSpPr>
        <p:grpSp>
          <p:nvGrpSpPr>
            <p:cNvPr id="299" name="Google Shape;299;p24"/>
            <p:cNvGrpSpPr/>
            <p:nvPr/>
          </p:nvGrpSpPr>
          <p:grpSpPr>
            <a:xfrm flipH="1" rot="5400000">
              <a:off x="4454276" y="4683984"/>
              <a:ext cx="235428" cy="360837"/>
              <a:chOff x="272737" y="374846"/>
              <a:chExt cx="191188" cy="293054"/>
            </a:xfrm>
          </p:grpSpPr>
          <p:sp>
            <p:nvSpPr>
              <p:cNvPr id="300" name="Google Shape;300;p2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4"/>
            <p:cNvGrpSpPr/>
            <p:nvPr/>
          </p:nvGrpSpPr>
          <p:grpSpPr>
            <a:xfrm flipH="1" rot="5400000">
              <a:off x="189884" y="1747476"/>
              <a:ext cx="204289" cy="157514"/>
              <a:chOff x="298025" y="539975"/>
              <a:chExt cx="165900" cy="127925"/>
            </a:xfrm>
          </p:grpSpPr>
          <p:sp>
            <p:nvSpPr>
              <p:cNvPr id="304" name="Google Shape;304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12" name="Google Shape;312;p26"/>
          <p:cNvGrpSpPr/>
          <p:nvPr/>
        </p:nvGrpSpPr>
        <p:grpSpPr>
          <a:xfrm>
            <a:off x="143864" y="124509"/>
            <a:ext cx="2292842" cy="4911157"/>
            <a:chOff x="143864" y="124509"/>
            <a:chExt cx="2292842" cy="4911157"/>
          </a:xfrm>
        </p:grpSpPr>
        <p:grpSp>
          <p:nvGrpSpPr>
            <p:cNvPr id="313" name="Google Shape;313;p26"/>
            <p:cNvGrpSpPr/>
            <p:nvPr/>
          </p:nvGrpSpPr>
          <p:grpSpPr>
            <a:xfrm flipH="1" rot="10800000">
              <a:off x="143877" y="4674830"/>
              <a:ext cx="2292828" cy="360837"/>
              <a:chOff x="272737" y="374846"/>
              <a:chExt cx="1861969" cy="293054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2089106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26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4387000" y="2822275"/>
            <a:ext cx="40419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Google Shape;323;p27"/>
          <p:cNvSpPr txBox="1"/>
          <p:nvPr>
            <p:ph hasCustomPrompt="1"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27"/>
          <p:cNvSpPr/>
          <p:nvPr>
            <p:ph idx="3" type="pic"/>
          </p:nvPr>
        </p:nvSpPr>
        <p:spPr>
          <a:xfrm>
            <a:off x="715100" y="948450"/>
            <a:ext cx="3246600" cy="3246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25" name="Google Shape;325;p27"/>
          <p:cNvGrpSpPr/>
          <p:nvPr/>
        </p:nvGrpSpPr>
        <p:grpSpPr>
          <a:xfrm>
            <a:off x="399651" y="332989"/>
            <a:ext cx="8362070" cy="4565753"/>
            <a:chOff x="399651" y="332989"/>
            <a:chExt cx="8362070" cy="4565753"/>
          </a:xfrm>
        </p:grpSpPr>
        <p:grpSp>
          <p:nvGrpSpPr>
            <p:cNvPr id="326" name="Google Shape;326;p27"/>
            <p:cNvGrpSpPr/>
            <p:nvPr/>
          </p:nvGrpSpPr>
          <p:grpSpPr>
            <a:xfrm flipH="1" rot="5400000">
              <a:off x="411672" y="4561143"/>
              <a:ext cx="235428" cy="259470"/>
              <a:chOff x="272737" y="374846"/>
              <a:chExt cx="191188" cy="210729"/>
            </a:xfrm>
          </p:grpSpPr>
          <p:sp>
            <p:nvSpPr>
              <p:cNvPr id="327" name="Google Shape;327;p2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27"/>
            <p:cNvSpPr/>
            <p:nvPr/>
          </p:nvSpPr>
          <p:spPr>
            <a:xfrm flipH="1" rot="5400000">
              <a:off x="8605622" y="4808742"/>
              <a:ext cx="90000" cy="9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" name="Google Shape;330;p27"/>
            <p:cNvGrpSpPr/>
            <p:nvPr/>
          </p:nvGrpSpPr>
          <p:grpSpPr>
            <a:xfrm flipH="1" rot="5400000">
              <a:off x="8463589" y="270284"/>
              <a:ext cx="235428" cy="360837"/>
              <a:chOff x="272737" y="374846"/>
              <a:chExt cx="191188" cy="293054"/>
            </a:xfrm>
          </p:grpSpPr>
          <p:sp>
            <p:nvSpPr>
              <p:cNvPr id="331" name="Google Shape;331;p2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720000" y="2056600"/>
            <a:ext cx="24072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37" name="Google Shape;337;p28"/>
          <p:cNvGrpSpPr/>
          <p:nvPr/>
        </p:nvGrpSpPr>
        <p:grpSpPr>
          <a:xfrm>
            <a:off x="190064" y="277084"/>
            <a:ext cx="1602909" cy="4949370"/>
            <a:chOff x="190064" y="277084"/>
            <a:chExt cx="1602909" cy="4949370"/>
          </a:xfrm>
        </p:grpSpPr>
        <p:grpSp>
          <p:nvGrpSpPr>
            <p:cNvPr id="338" name="Google Shape;338;p28"/>
            <p:cNvGrpSpPr/>
            <p:nvPr/>
          </p:nvGrpSpPr>
          <p:grpSpPr>
            <a:xfrm flipH="1">
              <a:off x="190064" y="277084"/>
              <a:ext cx="1149828" cy="360837"/>
              <a:chOff x="-469832" y="374846"/>
              <a:chExt cx="933757" cy="293054"/>
            </a:xfrm>
          </p:grpSpPr>
          <p:sp>
            <p:nvSpPr>
              <p:cNvPr id="339" name="Google Shape;339;p28"/>
              <p:cNvSpPr/>
              <p:nvPr/>
            </p:nvSpPr>
            <p:spPr>
              <a:xfrm>
                <a:off x="-469832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 flipH="1" rot="4895691">
              <a:off x="717919" y="4089225"/>
              <a:ext cx="639805" cy="1432166"/>
              <a:chOff x="272737" y="374846"/>
              <a:chExt cx="519564" cy="1163107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746701" y="1492353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46" name="Google Shape;34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26158">
            <a:off x="7044693" y="2742029"/>
            <a:ext cx="3569588" cy="369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2301" y="2694648"/>
            <a:ext cx="4248300" cy="441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349" name="Google Shape;34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0" name="Google Shape;350;p29"/>
          <p:cNvSpPr txBox="1"/>
          <p:nvPr>
            <p:ph idx="1" type="subTitle"/>
          </p:nvPr>
        </p:nvSpPr>
        <p:spPr>
          <a:xfrm>
            <a:off x="4973952" y="3073201"/>
            <a:ext cx="2867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1" name="Google Shape;351;p29"/>
          <p:cNvSpPr txBox="1"/>
          <p:nvPr>
            <p:ph idx="2" type="subTitle"/>
          </p:nvPr>
        </p:nvSpPr>
        <p:spPr>
          <a:xfrm>
            <a:off x="1302348" y="3073201"/>
            <a:ext cx="2867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2" name="Google Shape;352;p29"/>
          <p:cNvSpPr txBox="1"/>
          <p:nvPr>
            <p:ph idx="3" type="subTitle"/>
          </p:nvPr>
        </p:nvSpPr>
        <p:spPr>
          <a:xfrm>
            <a:off x="1302348" y="2694650"/>
            <a:ext cx="28677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353" name="Google Shape;353;p29"/>
          <p:cNvSpPr txBox="1"/>
          <p:nvPr>
            <p:ph idx="4" type="subTitle"/>
          </p:nvPr>
        </p:nvSpPr>
        <p:spPr>
          <a:xfrm>
            <a:off x="4973952" y="2694650"/>
            <a:ext cx="28677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354" name="Google Shape;354;p29"/>
          <p:cNvGrpSpPr/>
          <p:nvPr/>
        </p:nvGrpSpPr>
        <p:grpSpPr>
          <a:xfrm>
            <a:off x="269814" y="289784"/>
            <a:ext cx="8545678" cy="4354575"/>
            <a:chOff x="269814" y="289784"/>
            <a:chExt cx="8545678" cy="4354575"/>
          </a:xfrm>
        </p:grpSpPr>
        <p:grpSp>
          <p:nvGrpSpPr>
            <p:cNvPr id="355" name="Google Shape;355;p29"/>
            <p:cNvGrpSpPr/>
            <p:nvPr/>
          </p:nvGrpSpPr>
          <p:grpSpPr>
            <a:xfrm flipH="1">
              <a:off x="8546664" y="289784"/>
              <a:ext cx="235428" cy="360837"/>
              <a:chOff x="272737" y="374846"/>
              <a:chExt cx="191188" cy="293054"/>
            </a:xfrm>
          </p:grpSpPr>
          <p:sp>
            <p:nvSpPr>
              <p:cNvPr id="356" name="Google Shape;356;p2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29"/>
            <p:cNvGrpSpPr/>
            <p:nvPr/>
          </p:nvGrpSpPr>
          <p:grpSpPr>
            <a:xfrm flipH="1">
              <a:off x="269814" y="289784"/>
              <a:ext cx="235428" cy="2621670"/>
              <a:chOff x="272737" y="374846"/>
              <a:chExt cx="191188" cy="2129189"/>
            </a:xfrm>
          </p:grpSpPr>
          <p:sp>
            <p:nvSpPr>
              <p:cNvPr id="360" name="Google Shape;360;p2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418325" y="245843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29"/>
            <p:cNvSpPr/>
            <p:nvPr/>
          </p:nvSpPr>
          <p:spPr>
            <a:xfrm flipH="1">
              <a:off x="8725492" y="4554359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6" name="Google Shape;366;p30"/>
          <p:cNvGrpSpPr/>
          <p:nvPr/>
        </p:nvGrpSpPr>
        <p:grpSpPr>
          <a:xfrm>
            <a:off x="2931514" y="845134"/>
            <a:ext cx="6071689" cy="4067845"/>
            <a:chOff x="2931514" y="845134"/>
            <a:chExt cx="6071689" cy="4067845"/>
          </a:xfrm>
        </p:grpSpPr>
        <p:grpSp>
          <p:nvGrpSpPr>
            <p:cNvPr id="367" name="Google Shape;367;p30"/>
            <p:cNvGrpSpPr/>
            <p:nvPr/>
          </p:nvGrpSpPr>
          <p:grpSpPr>
            <a:xfrm flipH="1">
              <a:off x="8659039" y="845134"/>
              <a:ext cx="235428" cy="360837"/>
              <a:chOff x="272737" y="374846"/>
              <a:chExt cx="191188" cy="293054"/>
            </a:xfrm>
          </p:grpSpPr>
          <p:sp>
            <p:nvSpPr>
              <p:cNvPr id="368" name="Google Shape;368;p30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30"/>
            <p:cNvGrpSpPr/>
            <p:nvPr/>
          </p:nvGrpSpPr>
          <p:grpSpPr>
            <a:xfrm flipH="1">
              <a:off x="2931514" y="4653509"/>
              <a:ext cx="6071689" cy="259470"/>
              <a:chOff x="50502" y="374846"/>
              <a:chExt cx="4930720" cy="210729"/>
            </a:xfrm>
          </p:grpSpPr>
          <p:sp>
            <p:nvSpPr>
              <p:cNvPr id="372" name="Google Shape;372;p30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4935622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>
                <a:off x="50502" y="516828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5" name="Google Shape;37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6650">
            <a:off x="-2365892" y="-42903"/>
            <a:ext cx="3787854" cy="392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type="title"/>
          </p:nvPr>
        </p:nvSpPr>
        <p:spPr>
          <a:xfrm>
            <a:off x="720000" y="915213"/>
            <a:ext cx="39939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31"/>
          <p:cNvSpPr txBox="1"/>
          <p:nvPr>
            <p:ph idx="1" type="body"/>
          </p:nvPr>
        </p:nvSpPr>
        <p:spPr>
          <a:xfrm>
            <a:off x="720000" y="2105488"/>
            <a:ext cx="39939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9" name="Google Shape;379;p31"/>
          <p:cNvSpPr/>
          <p:nvPr>
            <p:ph idx="2" type="pic"/>
          </p:nvPr>
        </p:nvSpPr>
        <p:spPr>
          <a:xfrm>
            <a:off x="5182300" y="948450"/>
            <a:ext cx="3246600" cy="3246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80" name="Google Shape;380;p31"/>
          <p:cNvGrpSpPr/>
          <p:nvPr/>
        </p:nvGrpSpPr>
        <p:grpSpPr>
          <a:xfrm>
            <a:off x="143864" y="124509"/>
            <a:ext cx="1253880" cy="4924898"/>
            <a:chOff x="143864" y="124509"/>
            <a:chExt cx="1253880" cy="4924898"/>
          </a:xfrm>
        </p:grpSpPr>
        <p:grpSp>
          <p:nvGrpSpPr>
            <p:cNvPr id="381" name="Google Shape;381;p31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382" name="Google Shape;382;p3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 flipH="1" rot="6300003">
              <a:off x="962325" y="4514785"/>
              <a:ext cx="97355" cy="774687"/>
              <a:chOff x="272737" y="374846"/>
              <a:chExt cx="79063" cy="629182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306200" y="958428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2056600"/>
            <a:ext cx="24072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190064" y="277084"/>
            <a:ext cx="1602909" cy="4949370"/>
            <a:chOff x="190064" y="277084"/>
            <a:chExt cx="1602909" cy="4949370"/>
          </a:xfrm>
        </p:grpSpPr>
        <p:grpSp>
          <p:nvGrpSpPr>
            <p:cNvPr id="37" name="Google Shape;37;p4"/>
            <p:cNvGrpSpPr/>
            <p:nvPr/>
          </p:nvGrpSpPr>
          <p:grpSpPr>
            <a:xfrm flipH="1">
              <a:off x="190064" y="277084"/>
              <a:ext cx="1149828" cy="360837"/>
              <a:chOff x="-469832" y="374846"/>
              <a:chExt cx="933757" cy="293054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-469832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" name="Google Shape;41;p4"/>
            <p:cNvGrpSpPr/>
            <p:nvPr/>
          </p:nvGrpSpPr>
          <p:grpSpPr>
            <a:xfrm flipH="1" rot="4895691">
              <a:off x="717919" y="4089225"/>
              <a:ext cx="639805" cy="1432166"/>
              <a:chOff x="272737" y="374846"/>
              <a:chExt cx="519564" cy="1163107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746701" y="1492353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5" name="Google Shape;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26158">
            <a:off x="7044693" y="2742029"/>
            <a:ext cx="3569588" cy="369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90" name="Google Shape;3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4750" y="2470150"/>
            <a:ext cx="4666088" cy="4838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2"/>
          <p:cNvGrpSpPr/>
          <p:nvPr/>
        </p:nvGrpSpPr>
        <p:grpSpPr>
          <a:xfrm flipH="1">
            <a:off x="8546664" y="289784"/>
            <a:ext cx="235428" cy="360837"/>
            <a:chOff x="272737" y="374846"/>
            <a:chExt cx="191188" cy="293054"/>
          </a:xfrm>
        </p:grpSpPr>
        <p:sp>
          <p:nvSpPr>
            <p:cNvPr id="392" name="Google Shape;392;p32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33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98" name="Google Shape;39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96753">
            <a:off x="6331350" y="2544750"/>
            <a:ext cx="4666089" cy="483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3"/>
          <p:cNvGrpSpPr/>
          <p:nvPr/>
        </p:nvGrpSpPr>
        <p:grpSpPr>
          <a:xfrm>
            <a:off x="228164" y="234225"/>
            <a:ext cx="7238969" cy="4480396"/>
            <a:chOff x="228164" y="234225"/>
            <a:chExt cx="7238969" cy="4480396"/>
          </a:xfrm>
        </p:grpSpPr>
        <p:grpSp>
          <p:nvGrpSpPr>
            <p:cNvPr id="400" name="Google Shape;400;p33"/>
            <p:cNvGrpSpPr/>
            <p:nvPr/>
          </p:nvGrpSpPr>
          <p:grpSpPr>
            <a:xfrm flipH="1" rot="6068905">
              <a:off x="7149635" y="204185"/>
              <a:ext cx="235436" cy="360849"/>
              <a:chOff x="272737" y="374846"/>
              <a:chExt cx="191188" cy="293054"/>
            </a:xfrm>
          </p:grpSpPr>
          <p:sp>
            <p:nvSpPr>
              <p:cNvPr id="401" name="Google Shape;401;p3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33"/>
            <p:cNvGrpSpPr/>
            <p:nvPr/>
          </p:nvGrpSpPr>
          <p:grpSpPr>
            <a:xfrm flipH="1">
              <a:off x="228164" y="2143984"/>
              <a:ext cx="235428" cy="2570637"/>
              <a:chOff x="272737" y="-1419842"/>
              <a:chExt cx="191188" cy="2087742"/>
            </a:xfrm>
          </p:grpSpPr>
          <p:sp>
            <p:nvSpPr>
              <p:cNvPr id="405" name="Google Shape;405;p33"/>
              <p:cNvSpPr/>
              <p:nvPr/>
            </p:nvSpPr>
            <p:spPr>
              <a:xfrm>
                <a:off x="272737" y="-1419842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34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hasCustomPrompt="1" type="title"/>
          </p:nvPr>
        </p:nvSpPr>
        <p:spPr>
          <a:xfrm>
            <a:off x="4272700" y="1459500"/>
            <a:ext cx="38022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3" name="Google Shape;413;p35"/>
          <p:cNvSpPr txBox="1"/>
          <p:nvPr>
            <p:ph idx="1" type="subTitle"/>
          </p:nvPr>
        </p:nvSpPr>
        <p:spPr>
          <a:xfrm>
            <a:off x="4272700" y="2478900"/>
            <a:ext cx="38022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4" name="Google Shape;414;p35"/>
          <p:cNvGrpSpPr/>
          <p:nvPr/>
        </p:nvGrpSpPr>
        <p:grpSpPr>
          <a:xfrm>
            <a:off x="157802" y="126981"/>
            <a:ext cx="8857576" cy="4912787"/>
            <a:chOff x="157802" y="126981"/>
            <a:chExt cx="8857576" cy="4912787"/>
          </a:xfrm>
        </p:grpSpPr>
        <p:grpSp>
          <p:nvGrpSpPr>
            <p:cNvPr id="415" name="Google Shape;415;p35"/>
            <p:cNvGrpSpPr/>
            <p:nvPr/>
          </p:nvGrpSpPr>
          <p:grpSpPr>
            <a:xfrm flipH="1">
              <a:off x="8811089" y="412859"/>
              <a:ext cx="204289" cy="1046637"/>
              <a:chOff x="298025" y="-182126"/>
              <a:chExt cx="165900" cy="850026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334618" y="-18212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35"/>
            <p:cNvGrpSpPr/>
            <p:nvPr/>
          </p:nvGrpSpPr>
          <p:grpSpPr>
            <a:xfrm flipH="1" rot="4843413">
              <a:off x="2808098" y="4495770"/>
              <a:ext cx="235429" cy="736856"/>
              <a:chOff x="272737" y="374846"/>
              <a:chExt cx="191188" cy="598435"/>
            </a:xfrm>
          </p:grpSpPr>
          <p:sp>
            <p:nvSpPr>
              <p:cNvPr id="420" name="Google Shape;420;p3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347904" y="945981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35"/>
            <p:cNvGrpSpPr/>
            <p:nvPr/>
          </p:nvGrpSpPr>
          <p:grpSpPr>
            <a:xfrm flipH="1" rot="4843413">
              <a:off x="149850" y="161729"/>
              <a:ext cx="204290" cy="157515"/>
              <a:chOff x="298025" y="539975"/>
              <a:chExt cx="165900" cy="127925"/>
            </a:xfrm>
          </p:grpSpPr>
          <p:sp>
            <p:nvSpPr>
              <p:cNvPr id="424" name="Google Shape;424;p3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37"/>
          <p:cNvSpPr txBox="1"/>
          <p:nvPr>
            <p:ph hasCustomPrompt="1" idx="2" type="title"/>
          </p:nvPr>
        </p:nvSpPr>
        <p:spPr>
          <a:xfrm>
            <a:off x="1446725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37"/>
          <p:cNvSpPr txBox="1"/>
          <p:nvPr>
            <p:ph hasCustomPrompt="1" idx="3" type="title"/>
          </p:nvPr>
        </p:nvSpPr>
        <p:spPr>
          <a:xfrm>
            <a:off x="1446725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1" name="Google Shape;431;p37"/>
          <p:cNvSpPr txBox="1"/>
          <p:nvPr>
            <p:ph hasCustomPrompt="1" idx="4" type="title"/>
          </p:nvPr>
        </p:nvSpPr>
        <p:spPr>
          <a:xfrm>
            <a:off x="4146000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37"/>
          <p:cNvSpPr txBox="1"/>
          <p:nvPr>
            <p:ph hasCustomPrompt="1" idx="5" type="title"/>
          </p:nvPr>
        </p:nvSpPr>
        <p:spPr>
          <a:xfrm>
            <a:off x="4146000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37"/>
          <p:cNvSpPr txBox="1"/>
          <p:nvPr>
            <p:ph hasCustomPrompt="1" idx="6" type="title"/>
          </p:nvPr>
        </p:nvSpPr>
        <p:spPr>
          <a:xfrm>
            <a:off x="6845275" y="1633275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4" name="Google Shape;434;p37"/>
          <p:cNvSpPr txBox="1"/>
          <p:nvPr>
            <p:ph hasCustomPrompt="1" idx="7" type="title"/>
          </p:nvPr>
        </p:nvSpPr>
        <p:spPr>
          <a:xfrm>
            <a:off x="6845275" y="3346096"/>
            <a:ext cx="852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5" name="Google Shape;435;p37"/>
          <p:cNvSpPr txBox="1"/>
          <p:nvPr>
            <p:ph idx="1" type="subTitle"/>
          </p:nvPr>
        </p:nvSpPr>
        <p:spPr>
          <a:xfrm>
            <a:off x="71997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36" name="Google Shape;436;p37"/>
          <p:cNvSpPr txBox="1"/>
          <p:nvPr>
            <p:ph idx="8" type="subTitle"/>
          </p:nvPr>
        </p:nvSpPr>
        <p:spPr>
          <a:xfrm>
            <a:off x="3419250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37" name="Google Shape;437;p37"/>
          <p:cNvSpPr txBox="1"/>
          <p:nvPr>
            <p:ph idx="9" type="subTitle"/>
          </p:nvPr>
        </p:nvSpPr>
        <p:spPr>
          <a:xfrm>
            <a:off x="611852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38" name="Google Shape;438;p37"/>
          <p:cNvSpPr txBox="1"/>
          <p:nvPr>
            <p:ph idx="13" type="subTitle"/>
          </p:nvPr>
        </p:nvSpPr>
        <p:spPr>
          <a:xfrm>
            <a:off x="719975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39" name="Google Shape;439;p37"/>
          <p:cNvSpPr txBox="1"/>
          <p:nvPr>
            <p:ph idx="14" type="subTitle"/>
          </p:nvPr>
        </p:nvSpPr>
        <p:spPr>
          <a:xfrm>
            <a:off x="3419250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40" name="Google Shape;440;p37"/>
          <p:cNvSpPr txBox="1"/>
          <p:nvPr>
            <p:ph idx="15" type="subTitle"/>
          </p:nvPr>
        </p:nvSpPr>
        <p:spPr>
          <a:xfrm>
            <a:off x="6118525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441" name="Google Shape;441;p37"/>
          <p:cNvGrpSpPr/>
          <p:nvPr/>
        </p:nvGrpSpPr>
        <p:grpSpPr>
          <a:xfrm>
            <a:off x="143864" y="124500"/>
            <a:ext cx="8875392" cy="4885892"/>
            <a:chOff x="143864" y="124500"/>
            <a:chExt cx="8875392" cy="4885892"/>
          </a:xfrm>
        </p:grpSpPr>
        <p:sp>
          <p:nvSpPr>
            <p:cNvPr id="442" name="Google Shape;442;p37"/>
            <p:cNvSpPr/>
            <p:nvPr/>
          </p:nvSpPr>
          <p:spPr>
            <a:xfrm>
              <a:off x="8783825" y="124500"/>
              <a:ext cx="58800" cy="58800"/>
            </a:xfrm>
            <a:prstGeom prst="ellipse">
              <a:avLst/>
            </a:prstGeom>
            <a:solidFill>
              <a:srgbClr val="FEA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37"/>
            <p:cNvGrpSpPr/>
            <p:nvPr/>
          </p:nvGrpSpPr>
          <p:grpSpPr>
            <a:xfrm flipH="1" rot="10800000">
              <a:off x="8783827" y="4649555"/>
              <a:ext cx="235428" cy="360837"/>
              <a:chOff x="272737" y="374846"/>
              <a:chExt cx="191188" cy="293054"/>
            </a:xfrm>
          </p:grpSpPr>
          <p:sp>
            <p:nvSpPr>
              <p:cNvPr id="444" name="Google Shape;444;p3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37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448" name="Google Shape;448;p3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51" name="Google Shape;45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450839">
            <a:off x="-1971353" y="1744245"/>
            <a:ext cx="4003212" cy="41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4" name="Google Shape;454;p38"/>
          <p:cNvGrpSpPr/>
          <p:nvPr/>
        </p:nvGrpSpPr>
        <p:grpSpPr>
          <a:xfrm>
            <a:off x="-4440" y="239671"/>
            <a:ext cx="8097922" cy="5171188"/>
            <a:chOff x="-4440" y="239671"/>
            <a:chExt cx="8097922" cy="5171188"/>
          </a:xfrm>
        </p:grpSpPr>
        <p:grpSp>
          <p:nvGrpSpPr>
            <p:cNvPr id="455" name="Google Shape;455;p38"/>
            <p:cNvGrpSpPr/>
            <p:nvPr/>
          </p:nvGrpSpPr>
          <p:grpSpPr>
            <a:xfrm flipH="1" rot="2984392">
              <a:off x="172284" y="362131"/>
              <a:ext cx="682278" cy="779388"/>
              <a:chOff x="130835" y="-47389"/>
              <a:chExt cx="554069" cy="632964"/>
            </a:xfrm>
          </p:grpSpPr>
          <p:sp>
            <p:nvSpPr>
              <p:cNvPr id="456" name="Google Shape;456;p38"/>
              <p:cNvSpPr/>
              <p:nvPr/>
            </p:nvSpPr>
            <p:spPr>
              <a:xfrm>
                <a:off x="611704" y="-47389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130835" y="538918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38"/>
            <p:cNvGrpSpPr/>
            <p:nvPr/>
          </p:nvGrpSpPr>
          <p:grpSpPr>
            <a:xfrm flipH="1" rot="-4664624">
              <a:off x="6687668" y="3805844"/>
              <a:ext cx="527831" cy="2222409"/>
              <a:chOff x="-30419" y="374846"/>
              <a:chExt cx="428655" cy="180497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52636" y="84235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-30419" y="2152522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63" name="Google Shape;46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3577" y="-629400"/>
            <a:ext cx="3321774" cy="34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6" name="Google Shape;466;p39"/>
          <p:cNvSpPr txBox="1"/>
          <p:nvPr>
            <p:ph idx="1" type="body"/>
          </p:nvPr>
        </p:nvSpPr>
        <p:spPr>
          <a:xfrm>
            <a:off x="1692450" y="1592725"/>
            <a:ext cx="57591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67" name="Google Shape;467;p39"/>
          <p:cNvGrpSpPr/>
          <p:nvPr/>
        </p:nvGrpSpPr>
        <p:grpSpPr>
          <a:xfrm>
            <a:off x="3639870" y="175607"/>
            <a:ext cx="5215188" cy="5530197"/>
            <a:chOff x="-3222530" y="175607"/>
            <a:chExt cx="5215188" cy="5530197"/>
          </a:xfrm>
        </p:grpSpPr>
        <p:grpSp>
          <p:nvGrpSpPr>
            <p:cNvPr id="468" name="Google Shape;468;p39"/>
            <p:cNvGrpSpPr/>
            <p:nvPr/>
          </p:nvGrpSpPr>
          <p:grpSpPr>
            <a:xfrm flipH="1">
              <a:off x="190064" y="175607"/>
              <a:ext cx="1575889" cy="995714"/>
              <a:chOff x="-815829" y="292432"/>
              <a:chExt cx="1279754" cy="808669"/>
            </a:xfrm>
          </p:grpSpPr>
          <p:sp>
            <p:nvSpPr>
              <p:cNvPr id="469" name="Google Shape;469;p39"/>
              <p:cNvSpPr/>
              <p:nvPr/>
            </p:nvSpPr>
            <p:spPr>
              <a:xfrm>
                <a:off x="-469832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9"/>
              <p:cNvSpPr/>
              <p:nvPr/>
            </p:nvSpPr>
            <p:spPr>
              <a:xfrm>
                <a:off x="418325" y="292432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9"/>
              <p:cNvSpPr/>
              <p:nvPr/>
            </p:nvSpPr>
            <p:spPr>
              <a:xfrm>
                <a:off x="-815829" y="1073801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39"/>
            <p:cNvGrpSpPr/>
            <p:nvPr/>
          </p:nvGrpSpPr>
          <p:grpSpPr>
            <a:xfrm flipH="1" rot="4895691">
              <a:off x="-1100089" y="2286791"/>
              <a:ext cx="970305" cy="5128449"/>
              <a:chOff x="298025" y="207178"/>
              <a:chExt cx="787952" cy="4164975"/>
            </a:xfrm>
          </p:grpSpPr>
          <p:sp>
            <p:nvSpPr>
              <p:cNvPr id="473" name="Google Shape;473;p39"/>
              <p:cNvSpPr/>
              <p:nvPr/>
            </p:nvSpPr>
            <p:spPr>
              <a:xfrm>
                <a:off x="560719" y="207178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9"/>
              <p:cNvSpPr/>
              <p:nvPr/>
            </p:nvSpPr>
            <p:spPr>
              <a:xfrm>
                <a:off x="1040377" y="4326553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76" name="Google Shape;47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94240">
            <a:off x="-1428747" y="-1692322"/>
            <a:ext cx="3057346" cy="31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hasCustomPrompt="1" type="title"/>
          </p:nvPr>
        </p:nvSpPr>
        <p:spPr>
          <a:xfrm>
            <a:off x="938887" y="300901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0"/>
          <p:cNvSpPr txBox="1"/>
          <p:nvPr>
            <p:ph idx="1" type="subTitle"/>
          </p:nvPr>
        </p:nvSpPr>
        <p:spPr>
          <a:xfrm>
            <a:off x="938887" y="3701711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40"/>
          <p:cNvSpPr txBox="1"/>
          <p:nvPr>
            <p:ph hasCustomPrompt="1" idx="2" type="title"/>
          </p:nvPr>
        </p:nvSpPr>
        <p:spPr>
          <a:xfrm>
            <a:off x="2825694" y="1250686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0"/>
          <p:cNvSpPr txBox="1"/>
          <p:nvPr>
            <p:ph idx="3" type="subTitle"/>
          </p:nvPr>
        </p:nvSpPr>
        <p:spPr>
          <a:xfrm>
            <a:off x="2825706" y="1943388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40"/>
          <p:cNvSpPr txBox="1"/>
          <p:nvPr>
            <p:ph hasCustomPrompt="1" idx="4" type="title"/>
          </p:nvPr>
        </p:nvSpPr>
        <p:spPr>
          <a:xfrm>
            <a:off x="4712513" y="300901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40"/>
          <p:cNvSpPr txBox="1"/>
          <p:nvPr>
            <p:ph idx="5" type="subTitle"/>
          </p:nvPr>
        </p:nvSpPr>
        <p:spPr>
          <a:xfrm>
            <a:off x="4712512" y="3701714"/>
            <a:ext cx="3492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84" name="Google Shape;484;p40"/>
          <p:cNvGrpSpPr/>
          <p:nvPr/>
        </p:nvGrpSpPr>
        <p:grpSpPr>
          <a:xfrm>
            <a:off x="1824527" y="288779"/>
            <a:ext cx="7499924" cy="4854709"/>
            <a:chOff x="1824527" y="288779"/>
            <a:chExt cx="7499924" cy="4854709"/>
          </a:xfrm>
        </p:grpSpPr>
        <p:grpSp>
          <p:nvGrpSpPr>
            <p:cNvPr id="485" name="Google Shape;485;p40"/>
            <p:cNvGrpSpPr/>
            <p:nvPr/>
          </p:nvGrpSpPr>
          <p:grpSpPr>
            <a:xfrm flipH="1" rot="9206097">
              <a:off x="8520766" y="371974"/>
              <a:ext cx="610256" cy="1009173"/>
              <a:chOff x="272737" y="374846"/>
              <a:chExt cx="495578" cy="819620"/>
            </a:xfrm>
          </p:grpSpPr>
          <p:sp>
            <p:nvSpPr>
              <p:cNvPr id="486" name="Google Shape;486;p40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722715" y="1148866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40"/>
            <p:cNvGrpSpPr/>
            <p:nvPr/>
          </p:nvGrpSpPr>
          <p:grpSpPr>
            <a:xfrm flipH="1" rot="-4241372">
              <a:off x="1916005" y="4792317"/>
              <a:ext cx="235424" cy="360832"/>
              <a:chOff x="272737" y="374846"/>
              <a:chExt cx="191188" cy="293054"/>
            </a:xfrm>
          </p:grpSpPr>
          <p:sp>
            <p:nvSpPr>
              <p:cNvPr id="490" name="Google Shape;490;p40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5" name="Google Shape;495;p41"/>
          <p:cNvSpPr txBox="1"/>
          <p:nvPr>
            <p:ph idx="1" type="subTitle"/>
          </p:nvPr>
        </p:nvSpPr>
        <p:spPr>
          <a:xfrm>
            <a:off x="1763800" y="1593727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96" name="Google Shape;496;p41"/>
          <p:cNvSpPr txBox="1"/>
          <p:nvPr>
            <p:ph idx="2" type="subTitle"/>
          </p:nvPr>
        </p:nvSpPr>
        <p:spPr>
          <a:xfrm>
            <a:off x="872400" y="2836626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97" name="Google Shape;497;p41"/>
          <p:cNvSpPr txBox="1"/>
          <p:nvPr>
            <p:ph idx="3" type="subTitle"/>
          </p:nvPr>
        </p:nvSpPr>
        <p:spPr>
          <a:xfrm>
            <a:off x="1763800" y="4075775"/>
            <a:ext cx="6512700" cy="46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sap"/>
              <a:buNone/>
              <a:defRPr sz="24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498" name="Google Shape;498;p41"/>
          <p:cNvSpPr txBox="1"/>
          <p:nvPr>
            <p:ph idx="4" type="subTitle"/>
          </p:nvPr>
        </p:nvSpPr>
        <p:spPr>
          <a:xfrm>
            <a:off x="1763800" y="1211225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9" name="Google Shape;499;p41"/>
          <p:cNvSpPr txBox="1"/>
          <p:nvPr>
            <p:ph idx="5" type="subTitle"/>
          </p:nvPr>
        </p:nvSpPr>
        <p:spPr>
          <a:xfrm>
            <a:off x="872400" y="2454129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0" name="Google Shape;500;p41"/>
          <p:cNvSpPr txBox="1"/>
          <p:nvPr>
            <p:ph idx="6" type="subTitle"/>
          </p:nvPr>
        </p:nvSpPr>
        <p:spPr>
          <a:xfrm>
            <a:off x="1763800" y="3693282"/>
            <a:ext cx="6512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1" name="Google Shape;501;p41"/>
          <p:cNvGrpSpPr/>
          <p:nvPr/>
        </p:nvGrpSpPr>
        <p:grpSpPr>
          <a:xfrm>
            <a:off x="151664" y="213584"/>
            <a:ext cx="8859028" cy="2534070"/>
            <a:chOff x="151664" y="213584"/>
            <a:chExt cx="8859028" cy="2534070"/>
          </a:xfrm>
        </p:grpSpPr>
        <p:grpSp>
          <p:nvGrpSpPr>
            <p:cNvPr id="502" name="Google Shape;502;p41"/>
            <p:cNvGrpSpPr/>
            <p:nvPr/>
          </p:nvGrpSpPr>
          <p:grpSpPr>
            <a:xfrm flipH="1">
              <a:off x="8546664" y="213584"/>
              <a:ext cx="464028" cy="1656237"/>
              <a:chOff x="87095" y="312960"/>
              <a:chExt cx="376830" cy="1345113"/>
            </a:xfrm>
          </p:grpSpPr>
          <p:sp>
            <p:nvSpPr>
              <p:cNvPr id="503" name="Google Shape;503;p41"/>
              <p:cNvSpPr/>
              <p:nvPr/>
            </p:nvSpPr>
            <p:spPr>
              <a:xfrm>
                <a:off x="87095" y="312960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1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1"/>
              <p:cNvSpPr/>
              <p:nvPr/>
            </p:nvSpPr>
            <p:spPr>
              <a:xfrm>
                <a:off x="298025" y="1630773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41"/>
            <p:cNvGrpSpPr/>
            <p:nvPr/>
          </p:nvGrpSpPr>
          <p:grpSpPr>
            <a:xfrm flipH="1">
              <a:off x="151664" y="354584"/>
              <a:ext cx="235428" cy="2393070"/>
              <a:chOff x="272737" y="374846"/>
              <a:chExt cx="191188" cy="1943532"/>
            </a:xfrm>
          </p:grpSpPr>
          <p:sp>
            <p:nvSpPr>
              <p:cNvPr id="507" name="Google Shape;507;p4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1"/>
              <p:cNvSpPr/>
              <p:nvPr/>
            </p:nvSpPr>
            <p:spPr>
              <a:xfrm>
                <a:off x="418325" y="2272778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10" name="Google Shape;51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64234">
            <a:off x="1166431" y="3531668"/>
            <a:ext cx="3666420" cy="3799874"/>
          </a:xfrm>
          <a:prstGeom prst="roundRect">
            <a:avLst>
              <a:gd fmla="val 28561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2301" y="2694648"/>
            <a:ext cx="4248300" cy="441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973952" y="3073201"/>
            <a:ext cx="2867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302348" y="3073201"/>
            <a:ext cx="2867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302348" y="2694650"/>
            <a:ext cx="28677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4973952" y="2694650"/>
            <a:ext cx="28677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269814" y="289784"/>
            <a:ext cx="8545678" cy="4354575"/>
            <a:chOff x="269814" y="289784"/>
            <a:chExt cx="8545678" cy="4354575"/>
          </a:xfrm>
        </p:grpSpPr>
        <p:grpSp>
          <p:nvGrpSpPr>
            <p:cNvPr id="54" name="Google Shape;54;p5"/>
            <p:cNvGrpSpPr/>
            <p:nvPr/>
          </p:nvGrpSpPr>
          <p:grpSpPr>
            <a:xfrm flipH="1">
              <a:off x="8546664" y="289784"/>
              <a:ext cx="235428" cy="360837"/>
              <a:chOff x="272737" y="374846"/>
              <a:chExt cx="191188" cy="293054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 flipH="1">
              <a:off x="269814" y="289784"/>
              <a:ext cx="235428" cy="2621670"/>
              <a:chOff x="272737" y="374846"/>
              <a:chExt cx="191188" cy="2129189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18325" y="245843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" name="Google Shape;62;p5"/>
            <p:cNvSpPr/>
            <p:nvPr/>
          </p:nvSpPr>
          <p:spPr>
            <a:xfrm flipH="1">
              <a:off x="8725492" y="4554359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99696">
            <a:off x="7316259" y="-523427"/>
            <a:ext cx="4020252" cy="4169106"/>
          </a:xfrm>
          <a:prstGeom prst="roundRect">
            <a:avLst>
              <a:gd fmla="val 37214" name="adj"/>
            </a:avLst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4" name="Google Shape;514;p42"/>
          <p:cNvSpPr txBox="1"/>
          <p:nvPr>
            <p:ph idx="1" type="subTitle"/>
          </p:nvPr>
        </p:nvSpPr>
        <p:spPr>
          <a:xfrm>
            <a:off x="720025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5" name="Google Shape;515;p42"/>
          <p:cNvSpPr txBox="1"/>
          <p:nvPr>
            <p:ph idx="2" type="subTitle"/>
          </p:nvPr>
        </p:nvSpPr>
        <p:spPr>
          <a:xfrm>
            <a:off x="3419238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42"/>
          <p:cNvSpPr txBox="1"/>
          <p:nvPr>
            <p:ph idx="3" type="subTitle"/>
          </p:nvPr>
        </p:nvSpPr>
        <p:spPr>
          <a:xfrm>
            <a:off x="6118455" y="2956309"/>
            <a:ext cx="2305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7" name="Google Shape;517;p42"/>
          <p:cNvSpPr txBox="1"/>
          <p:nvPr>
            <p:ph idx="4" type="subTitle"/>
          </p:nvPr>
        </p:nvSpPr>
        <p:spPr>
          <a:xfrm>
            <a:off x="720025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18" name="Google Shape;518;p42"/>
          <p:cNvSpPr txBox="1"/>
          <p:nvPr>
            <p:ph idx="5" type="subTitle"/>
          </p:nvPr>
        </p:nvSpPr>
        <p:spPr>
          <a:xfrm>
            <a:off x="3419238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19" name="Google Shape;519;p42"/>
          <p:cNvSpPr txBox="1"/>
          <p:nvPr>
            <p:ph idx="6" type="subTitle"/>
          </p:nvPr>
        </p:nvSpPr>
        <p:spPr>
          <a:xfrm>
            <a:off x="6118455" y="2314263"/>
            <a:ext cx="2305500" cy="6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520" name="Google Shape;520;p42"/>
          <p:cNvGrpSpPr/>
          <p:nvPr/>
        </p:nvGrpSpPr>
        <p:grpSpPr>
          <a:xfrm>
            <a:off x="229789" y="354584"/>
            <a:ext cx="6639601" cy="6186127"/>
            <a:chOff x="229789" y="354584"/>
            <a:chExt cx="6639601" cy="6186127"/>
          </a:xfrm>
        </p:grpSpPr>
        <p:grpSp>
          <p:nvGrpSpPr>
            <p:cNvPr id="521" name="Google Shape;521;p42"/>
            <p:cNvGrpSpPr/>
            <p:nvPr/>
          </p:nvGrpSpPr>
          <p:grpSpPr>
            <a:xfrm flipH="1">
              <a:off x="229789" y="354584"/>
              <a:ext cx="235428" cy="360837"/>
              <a:chOff x="272737" y="374846"/>
              <a:chExt cx="191188" cy="293054"/>
            </a:xfrm>
          </p:grpSpPr>
          <p:sp>
            <p:nvSpPr>
              <p:cNvPr id="522" name="Google Shape;522;p4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2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42"/>
            <p:cNvGrpSpPr/>
            <p:nvPr/>
          </p:nvGrpSpPr>
          <p:grpSpPr>
            <a:xfrm flipH="1" rot="6300003">
              <a:off x="2616351" y="1636194"/>
              <a:ext cx="1892205" cy="6340206"/>
              <a:chOff x="272737" y="-4481459"/>
              <a:chExt cx="1536682" cy="5149359"/>
            </a:xfrm>
          </p:grpSpPr>
          <p:sp>
            <p:nvSpPr>
              <p:cNvPr id="526" name="Google Shape;526;p4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1763819" y="-448145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1" name="Google Shape;531;p43"/>
          <p:cNvSpPr txBox="1"/>
          <p:nvPr>
            <p:ph idx="1" type="subTitle"/>
          </p:nvPr>
        </p:nvSpPr>
        <p:spPr>
          <a:xfrm>
            <a:off x="1668025" y="1487363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2" name="Google Shape;532;p43"/>
          <p:cNvSpPr txBox="1"/>
          <p:nvPr>
            <p:ph idx="2" type="subTitle"/>
          </p:nvPr>
        </p:nvSpPr>
        <p:spPr>
          <a:xfrm>
            <a:off x="1668025" y="1782522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43"/>
          <p:cNvSpPr txBox="1"/>
          <p:nvPr>
            <p:ph idx="3" type="subTitle"/>
          </p:nvPr>
        </p:nvSpPr>
        <p:spPr>
          <a:xfrm>
            <a:off x="5604814" y="1782522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43"/>
          <p:cNvSpPr txBox="1"/>
          <p:nvPr>
            <p:ph idx="4" type="subTitle"/>
          </p:nvPr>
        </p:nvSpPr>
        <p:spPr>
          <a:xfrm>
            <a:off x="1668025" y="3530779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5" name="Google Shape;535;p43"/>
          <p:cNvSpPr txBox="1"/>
          <p:nvPr>
            <p:ph idx="5" type="subTitle"/>
          </p:nvPr>
        </p:nvSpPr>
        <p:spPr>
          <a:xfrm>
            <a:off x="5604814" y="3530779"/>
            <a:ext cx="272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43"/>
          <p:cNvSpPr txBox="1"/>
          <p:nvPr>
            <p:ph idx="6" type="subTitle"/>
          </p:nvPr>
        </p:nvSpPr>
        <p:spPr>
          <a:xfrm>
            <a:off x="1668025" y="3235620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7" name="Google Shape;537;p43"/>
          <p:cNvSpPr txBox="1"/>
          <p:nvPr>
            <p:ph idx="7" type="subTitle"/>
          </p:nvPr>
        </p:nvSpPr>
        <p:spPr>
          <a:xfrm>
            <a:off x="5604814" y="1487363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8" name="Google Shape;538;p43"/>
          <p:cNvSpPr txBox="1"/>
          <p:nvPr>
            <p:ph idx="8" type="subTitle"/>
          </p:nvPr>
        </p:nvSpPr>
        <p:spPr>
          <a:xfrm>
            <a:off x="5604814" y="3235620"/>
            <a:ext cx="2724900" cy="39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539" name="Google Shape;539;p43"/>
          <p:cNvGrpSpPr/>
          <p:nvPr/>
        </p:nvGrpSpPr>
        <p:grpSpPr>
          <a:xfrm>
            <a:off x="103532" y="431226"/>
            <a:ext cx="9582180" cy="5968411"/>
            <a:chOff x="103532" y="431226"/>
            <a:chExt cx="9582180" cy="5968411"/>
          </a:xfrm>
        </p:grpSpPr>
        <p:grpSp>
          <p:nvGrpSpPr>
            <p:cNvPr id="540" name="Google Shape;540;p43"/>
            <p:cNvGrpSpPr/>
            <p:nvPr/>
          </p:nvGrpSpPr>
          <p:grpSpPr>
            <a:xfrm flipH="1" rot="434703">
              <a:off x="218734" y="3019535"/>
              <a:ext cx="402276" cy="1853456"/>
              <a:chOff x="298025" y="-837359"/>
              <a:chExt cx="326673" cy="1505259"/>
            </a:xfrm>
          </p:grpSpPr>
          <p:sp>
            <p:nvSpPr>
              <p:cNvPr id="541" name="Google Shape;541;p43"/>
              <p:cNvSpPr/>
              <p:nvPr/>
            </p:nvSpPr>
            <p:spPr>
              <a:xfrm>
                <a:off x="551498" y="-837359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4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4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43"/>
            <p:cNvGrpSpPr/>
            <p:nvPr/>
          </p:nvGrpSpPr>
          <p:grpSpPr>
            <a:xfrm flipH="1" rot="7173266">
              <a:off x="8036204" y="828339"/>
              <a:ext cx="1561164" cy="1112547"/>
              <a:chOff x="-803847" y="-235664"/>
              <a:chExt cx="1267772" cy="903564"/>
            </a:xfrm>
          </p:grpSpPr>
          <p:sp>
            <p:nvSpPr>
              <p:cNvPr id="545" name="Google Shape;545;p43"/>
              <p:cNvSpPr/>
              <p:nvPr/>
            </p:nvSpPr>
            <p:spPr>
              <a:xfrm>
                <a:off x="-803847" y="-235664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3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43"/>
            <p:cNvGrpSpPr/>
            <p:nvPr/>
          </p:nvGrpSpPr>
          <p:grpSpPr>
            <a:xfrm flipH="1" rot="-8389146">
              <a:off x="6110696" y="3801235"/>
              <a:ext cx="2385522" cy="2073482"/>
              <a:chOff x="-1473326" y="-1098465"/>
              <a:chExt cx="1937251" cy="1684040"/>
            </a:xfrm>
          </p:grpSpPr>
          <p:sp>
            <p:nvSpPr>
              <p:cNvPr id="549" name="Google Shape;549;p43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3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3"/>
              <p:cNvSpPr/>
              <p:nvPr/>
            </p:nvSpPr>
            <p:spPr>
              <a:xfrm>
                <a:off x="-1473326" y="-109846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52" name="Google Shape;55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323584">
            <a:off x="-1219473" y="-698946"/>
            <a:ext cx="2999754" cy="3110661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5" name="Google Shape;555;p44"/>
          <p:cNvSpPr txBox="1"/>
          <p:nvPr>
            <p:ph idx="1" type="subTitle"/>
          </p:nvPr>
        </p:nvSpPr>
        <p:spPr>
          <a:xfrm>
            <a:off x="815300" y="1693202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" name="Google Shape;556;p44"/>
          <p:cNvSpPr txBox="1"/>
          <p:nvPr>
            <p:ph idx="2" type="subTitle"/>
          </p:nvPr>
        </p:nvSpPr>
        <p:spPr>
          <a:xfrm>
            <a:off x="3411343" y="1693201"/>
            <a:ext cx="23214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7" name="Google Shape;557;p44"/>
          <p:cNvSpPr txBox="1"/>
          <p:nvPr>
            <p:ph idx="3" type="subTitle"/>
          </p:nvPr>
        </p:nvSpPr>
        <p:spPr>
          <a:xfrm>
            <a:off x="815300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8" name="Google Shape;558;p44"/>
          <p:cNvSpPr txBox="1"/>
          <p:nvPr>
            <p:ph idx="4" type="subTitle"/>
          </p:nvPr>
        </p:nvSpPr>
        <p:spPr>
          <a:xfrm>
            <a:off x="3410400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44"/>
          <p:cNvSpPr txBox="1"/>
          <p:nvPr>
            <p:ph idx="5" type="subTitle"/>
          </p:nvPr>
        </p:nvSpPr>
        <p:spPr>
          <a:xfrm>
            <a:off x="6005463" y="1693202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0" name="Google Shape;560;p44"/>
          <p:cNvSpPr txBox="1"/>
          <p:nvPr>
            <p:ph idx="6" type="subTitle"/>
          </p:nvPr>
        </p:nvSpPr>
        <p:spPr>
          <a:xfrm>
            <a:off x="6005463" y="3423497"/>
            <a:ext cx="2323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1" name="Google Shape;561;p44"/>
          <p:cNvSpPr txBox="1"/>
          <p:nvPr>
            <p:ph idx="7" type="subTitle"/>
          </p:nvPr>
        </p:nvSpPr>
        <p:spPr>
          <a:xfrm>
            <a:off x="816243" y="1432050"/>
            <a:ext cx="232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62" name="Google Shape;562;p44"/>
          <p:cNvSpPr txBox="1"/>
          <p:nvPr>
            <p:ph idx="8" type="subTitle"/>
          </p:nvPr>
        </p:nvSpPr>
        <p:spPr>
          <a:xfrm>
            <a:off x="3411343" y="1432050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63" name="Google Shape;563;p44"/>
          <p:cNvSpPr txBox="1"/>
          <p:nvPr>
            <p:ph idx="9" type="subTitle"/>
          </p:nvPr>
        </p:nvSpPr>
        <p:spPr>
          <a:xfrm>
            <a:off x="6006406" y="1432050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64" name="Google Shape;564;p44"/>
          <p:cNvSpPr txBox="1"/>
          <p:nvPr>
            <p:ph idx="13" type="subTitle"/>
          </p:nvPr>
        </p:nvSpPr>
        <p:spPr>
          <a:xfrm>
            <a:off x="816243" y="3159132"/>
            <a:ext cx="232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65" name="Google Shape;565;p44"/>
          <p:cNvSpPr txBox="1"/>
          <p:nvPr>
            <p:ph idx="14" type="subTitle"/>
          </p:nvPr>
        </p:nvSpPr>
        <p:spPr>
          <a:xfrm>
            <a:off x="3411343" y="3159132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66" name="Google Shape;566;p44"/>
          <p:cNvSpPr txBox="1"/>
          <p:nvPr>
            <p:ph idx="15" type="subTitle"/>
          </p:nvPr>
        </p:nvSpPr>
        <p:spPr>
          <a:xfrm>
            <a:off x="6006406" y="3159132"/>
            <a:ext cx="232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grpSp>
        <p:nvGrpSpPr>
          <p:cNvPr id="567" name="Google Shape;567;p44"/>
          <p:cNvGrpSpPr/>
          <p:nvPr/>
        </p:nvGrpSpPr>
        <p:grpSpPr>
          <a:xfrm>
            <a:off x="205589" y="301709"/>
            <a:ext cx="8638153" cy="4701587"/>
            <a:chOff x="205589" y="301709"/>
            <a:chExt cx="8638153" cy="4701587"/>
          </a:xfrm>
        </p:grpSpPr>
        <p:grpSp>
          <p:nvGrpSpPr>
            <p:cNvPr id="568" name="Google Shape;568;p44"/>
            <p:cNvGrpSpPr/>
            <p:nvPr/>
          </p:nvGrpSpPr>
          <p:grpSpPr>
            <a:xfrm flipH="1">
              <a:off x="276064" y="301709"/>
              <a:ext cx="8567678" cy="413712"/>
              <a:chOff x="-6493748" y="331904"/>
              <a:chExt cx="6957673" cy="335996"/>
            </a:xfrm>
          </p:grpSpPr>
          <p:sp>
            <p:nvSpPr>
              <p:cNvPr id="569" name="Google Shape;569;p44"/>
              <p:cNvSpPr/>
              <p:nvPr/>
            </p:nvSpPr>
            <p:spPr>
              <a:xfrm>
                <a:off x="-6493748" y="331904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44"/>
            <p:cNvGrpSpPr/>
            <p:nvPr/>
          </p:nvGrpSpPr>
          <p:grpSpPr>
            <a:xfrm flipH="1">
              <a:off x="205589" y="3062757"/>
              <a:ext cx="589664" cy="1940539"/>
              <a:chOff x="112383" y="-846223"/>
              <a:chExt cx="478857" cy="1576008"/>
            </a:xfrm>
          </p:grpSpPr>
          <p:sp>
            <p:nvSpPr>
              <p:cNvPr id="573" name="Google Shape;573;p44"/>
              <p:cNvSpPr/>
              <p:nvPr/>
            </p:nvSpPr>
            <p:spPr>
              <a:xfrm>
                <a:off x="359224" y="485360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545639" y="-846223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112383" y="702486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76" name="Google Shape;57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742238" y="3256300"/>
            <a:ext cx="3373324" cy="349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/>
          <p:nvPr>
            <p:ph type="ctrTitle"/>
          </p:nvPr>
        </p:nvSpPr>
        <p:spPr>
          <a:xfrm>
            <a:off x="2570400" y="698355"/>
            <a:ext cx="4003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9" name="Google Shape;579;p45"/>
          <p:cNvSpPr txBox="1"/>
          <p:nvPr>
            <p:ph idx="1" type="subTitle"/>
          </p:nvPr>
        </p:nvSpPr>
        <p:spPr>
          <a:xfrm>
            <a:off x="2570400" y="1520802"/>
            <a:ext cx="40032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80" name="Google Shape;580;p45"/>
          <p:cNvGrpSpPr/>
          <p:nvPr/>
        </p:nvGrpSpPr>
        <p:grpSpPr>
          <a:xfrm>
            <a:off x="4369160" y="283023"/>
            <a:ext cx="4873931" cy="5502423"/>
            <a:chOff x="4369160" y="283023"/>
            <a:chExt cx="4873931" cy="5502423"/>
          </a:xfrm>
        </p:grpSpPr>
        <p:grpSp>
          <p:nvGrpSpPr>
            <p:cNvPr id="581" name="Google Shape;581;p45"/>
            <p:cNvGrpSpPr/>
            <p:nvPr/>
          </p:nvGrpSpPr>
          <p:grpSpPr>
            <a:xfrm flipH="1" rot="9237559">
              <a:off x="8401217" y="367942"/>
              <a:ext cx="636889" cy="1081047"/>
              <a:chOff x="272737" y="374846"/>
              <a:chExt cx="517204" cy="877958"/>
            </a:xfrm>
          </p:grpSpPr>
          <p:sp>
            <p:nvSpPr>
              <p:cNvPr id="582" name="Google Shape;582;p4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744341" y="1207204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" name="Google Shape;585;p45"/>
            <p:cNvGrpSpPr/>
            <p:nvPr/>
          </p:nvGrpSpPr>
          <p:grpSpPr>
            <a:xfrm flipH="1" rot="9237559">
              <a:off x="4459238" y="4360552"/>
              <a:ext cx="2358551" cy="955698"/>
              <a:chOff x="-839830" y="241127"/>
              <a:chExt cx="1915326" cy="776158"/>
            </a:xfrm>
          </p:grpSpPr>
          <p:sp>
            <p:nvSpPr>
              <p:cNvPr id="586" name="Google Shape;586;p4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5"/>
              <p:cNvSpPr/>
              <p:nvPr/>
            </p:nvSpPr>
            <p:spPr>
              <a:xfrm>
                <a:off x="1029897" y="241127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5"/>
              <p:cNvSpPr/>
              <p:nvPr/>
            </p:nvSpPr>
            <p:spPr>
              <a:xfrm>
                <a:off x="-839830" y="98998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9" name="Google Shape;589;p45"/>
          <p:cNvSpPr txBox="1"/>
          <p:nvPr/>
        </p:nvSpPr>
        <p:spPr>
          <a:xfrm>
            <a:off x="2570400" y="3668648"/>
            <a:ext cx="4003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6172199" y="3370751"/>
            <a:ext cx="3186351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47"/>
          <p:cNvGrpSpPr/>
          <p:nvPr/>
        </p:nvGrpSpPr>
        <p:grpSpPr>
          <a:xfrm flipH="1">
            <a:off x="215464" y="416784"/>
            <a:ext cx="235428" cy="360837"/>
            <a:chOff x="272737" y="374846"/>
            <a:chExt cx="191188" cy="293054"/>
          </a:xfrm>
        </p:grpSpPr>
        <p:sp>
          <p:nvSpPr>
            <p:cNvPr id="594" name="Google Shape;594;p47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9849">
            <a:off x="2237637" y="-2415149"/>
            <a:ext cx="4668728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48"/>
          <p:cNvGrpSpPr/>
          <p:nvPr/>
        </p:nvGrpSpPr>
        <p:grpSpPr>
          <a:xfrm>
            <a:off x="213272" y="1724089"/>
            <a:ext cx="4539137" cy="3258028"/>
            <a:chOff x="213272" y="1724089"/>
            <a:chExt cx="4539137" cy="3258028"/>
          </a:xfrm>
        </p:grpSpPr>
        <p:grpSp>
          <p:nvGrpSpPr>
            <p:cNvPr id="600" name="Google Shape;600;p48"/>
            <p:cNvGrpSpPr/>
            <p:nvPr/>
          </p:nvGrpSpPr>
          <p:grpSpPr>
            <a:xfrm flipH="1" rot="5400000">
              <a:off x="4454276" y="4683984"/>
              <a:ext cx="235428" cy="360837"/>
              <a:chOff x="272737" y="374846"/>
              <a:chExt cx="191188" cy="293054"/>
            </a:xfrm>
          </p:grpSpPr>
          <p:sp>
            <p:nvSpPr>
              <p:cNvPr id="601" name="Google Shape;601;p48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8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4" name="Google Shape;604;p48"/>
            <p:cNvGrpSpPr/>
            <p:nvPr/>
          </p:nvGrpSpPr>
          <p:grpSpPr>
            <a:xfrm flipH="1" rot="5400000">
              <a:off x="189884" y="1747476"/>
              <a:ext cx="204289" cy="157514"/>
              <a:chOff x="298025" y="539975"/>
              <a:chExt cx="165900" cy="127925"/>
            </a:xfrm>
          </p:grpSpPr>
          <p:sp>
            <p:nvSpPr>
              <p:cNvPr id="605" name="Google Shape;605;p48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8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>
            <a:off x="2931514" y="845134"/>
            <a:ext cx="6071689" cy="4067845"/>
            <a:chOff x="2931514" y="845134"/>
            <a:chExt cx="6071689" cy="4067845"/>
          </a:xfrm>
        </p:grpSpPr>
        <p:grpSp>
          <p:nvGrpSpPr>
            <p:cNvPr id="66" name="Google Shape;66;p6"/>
            <p:cNvGrpSpPr/>
            <p:nvPr/>
          </p:nvGrpSpPr>
          <p:grpSpPr>
            <a:xfrm flipH="1">
              <a:off x="8659039" y="845134"/>
              <a:ext cx="235428" cy="360837"/>
              <a:chOff x="272737" y="374846"/>
              <a:chExt cx="191188" cy="293054"/>
            </a:xfrm>
          </p:grpSpPr>
          <p:sp>
            <p:nvSpPr>
              <p:cNvPr id="67" name="Google Shape;67;p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6"/>
            <p:cNvGrpSpPr/>
            <p:nvPr/>
          </p:nvGrpSpPr>
          <p:grpSpPr>
            <a:xfrm flipH="1">
              <a:off x="2931514" y="4653509"/>
              <a:ext cx="6071689" cy="259470"/>
              <a:chOff x="50502" y="374846"/>
              <a:chExt cx="4930720" cy="210729"/>
            </a:xfrm>
          </p:grpSpPr>
          <p:sp>
            <p:nvSpPr>
              <p:cNvPr id="71" name="Google Shape;71;p6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4935622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50502" y="516828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4" name="Google Shape;7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6650">
            <a:off x="-2365892" y="-42903"/>
            <a:ext cx="3787854" cy="392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720000" y="915213"/>
            <a:ext cx="39939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720000" y="2105488"/>
            <a:ext cx="39939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7"/>
          <p:cNvSpPr/>
          <p:nvPr>
            <p:ph idx="2" type="pic"/>
          </p:nvPr>
        </p:nvSpPr>
        <p:spPr>
          <a:xfrm>
            <a:off x="5182300" y="948450"/>
            <a:ext cx="3246600" cy="3246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9" name="Google Shape;79;p7"/>
          <p:cNvGrpSpPr/>
          <p:nvPr/>
        </p:nvGrpSpPr>
        <p:grpSpPr>
          <a:xfrm>
            <a:off x="143864" y="124509"/>
            <a:ext cx="1253880" cy="4924898"/>
            <a:chOff x="143864" y="124509"/>
            <a:chExt cx="1253880" cy="4924898"/>
          </a:xfrm>
        </p:grpSpPr>
        <p:grpSp>
          <p:nvGrpSpPr>
            <p:cNvPr id="80" name="Google Shape;80;p7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7"/>
            <p:cNvGrpSpPr/>
            <p:nvPr/>
          </p:nvGrpSpPr>
          <p:grpSpPr>
            <a:xfrm flipH="1" rot="6300003">
              <a:off x="962325" y="4514785"/>
              <a:ext cx="97355" cy="774687"/>
              <a:chOff x="272737" y="374846"/>
              <a:chExt cx="79063" cy="629182"/>
            </a:xfrm>
          </p:grpSpPr>
          <p:sp>
            <p:nvSpPr>
              <p:cNvPr id="85" name="Google Shape;85;p7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306200" y="958428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4750" y="2470150"/>
            <a:ext cx="4666088" cy="4838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 flipH="1">
            <a:off x="8546664" y="289784"/>
            <a:ext cx="235428" cy="360837"/>
            <a:chOff x="272737" y="374846"/>
            <a:chExt cx="191188" cy="293054"/>
          </a:xfrm>
        </p:grpSpPr>
        <p:sp>
          <p:nvSpPr>
            <p:cNvPr id="91" name="Google Shape;91;p8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7" name="Google Shape;9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96753">
            <a:off x="6331350" y="2544750"/>
            <a:ext cx="4666089" cy="483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9"/>
          <p:cNvGrpSpPr/>
          <p:nvPr/>
        </p:nvGrpSpPr>
        <p:grpSpPr>
          <a:xfrm>
            <a:off x="228164" y="234225"/>
            <a:ext cx="7238969" cy="4480396"/>
            <a:chOff x="228164" y="234225"/>
            <a:chExt cx="7238969" cy="4480396"/>
          </a:xfrm>
        </p:grpSpPr>
        <p:grpSp>
          <p:nvGrpSpPr>
            <p:cNvPr id="99" name="Google Shape;99;p9"/>
            <p:cNvGrpSpPr/>
            <p:nvPr/>
          </p:nvGrpSpPr>
          <p:grpSpPr>
            <a:xfrm flipH="1" rot="6068905">
              <a:off x="7149635" y="204185"/>
              <a:ext cx="235436" cy="360849"/>
              <a:chOff x="272737" y="374846"/>
              <a:chExt cx="191188" cy="293054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flipH="1">
              <a:off x="228164" y="2143984"/>
              <a:ext cx="235428" cy="2570637"/>
              <a:chOff x="272737" y="-1419842"/>
              <a:chExt cx="191188" cy="2087742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272737" y="-1419842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 SemiBold"/>
              <a:buNone/>
              <a:defRPr sz="3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 SemiBold"/>
              <a:buNone/>
              <a:defRPr sz="3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/>
        </p:txBody>
      </p:sp>
      <p:sp>
        <p:nvSpPr>
          <p:cNvPr id="308" name="Google Shape;308;p25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hyperlink" Target="https://www.sciencedirect.com/science/article/pii/S002432052200409X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36426">
            <a:off x="4075449" y="-572801"/>
            <a:ext cx="7138026" cy="74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9"/>
          <p:cNvSpPr txBox="1"/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BIN-500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Plain Population Variant Detection</a:t>
            </a:r>
            <a:endParaRPr sz="4300"/>
          </a:p>
        </p:txBody>
      </p:sp>
      <p:sp>
        <p:nvSpPr>
          <p:cNvPr id="613" name="Google Shape;613;p49"/>
          <p:cNvSpPr txBox="1"/>
          <p:nvPr>
            <p:ph idx="1" type="subTitle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</a:t>
            </a:r>
            <a:r>
              <a:rPr lang="en" sz="1800">
                <a:solidFill>
                  <a:srgbClr val="000000"/>
                </a:solidFill>
              </a:rPr>
              <a:t>Sam Hall, </a:t>
            </a:r>
            <a:r>
              <a:rPr lang="en" sz="1800">
                <a:solidFill>
                  <a:srgbClr val="000000"/>
                </a:solidFill>
              </a:rPr>
              <a:t>Logan Peachey, and Sierra Rossman </a:t>
            </a:r>
            <a:endParaRPr sz="1800"/>
          </a:p>
        </p:txBody>
      </p:sp>
      <p:sp>
        <p:nvSpPr>
          <p:cNvPr id="614" name="Google Shape;614;p49"/>
          <p:cNvSpPr/>
          <p:nvPr/>
        </p:nvSpPr>
        <p:spPr>
          <a:xfrm>
            <a:off x="8152800" y="224775"/>
            <a:ext cx="58800" cy="58800"/>
          </a:xfrm>
          <a:prstGeom prst="ellipse">
            <a:avLst/>
          </a:prstGeom>
          <a:solidFill>
            <a:srgbClr val="FEA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710" name="Google Shape;710;p58"/>
          <p:cNvSpPr txBox="1"/>
          <p:nvPr>
            <p:ph idx="7" type="subTitle"/>
          </p:nvPr>
        </p:nvSpPr>
        <p:spPr>
          <a:xfrm>
            <a:off x="816740" y="917375"/>
            <a:ext cx="751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variant: SH3TC2</a:t>
            </a:r>
            <a:endParaRPr/>
          </a:p>
        </p:txBody>
      </p:sp>
      <p:sp>
        <p:nvSpPr>
          <p:cNvPr id="711" name="Google Shape;711;p58"/>
          <p:cNvSpPr txBox="1"/>
          <p:nvPr>
            <p:ph idx="4294967295" type="body"/>
          </p:nvPr>
        </p:nvSpPr>
        <p:spPr>
          <a:xfrm>
            <a:off x="720000" y="1558400"/>
            <a:ext cx="77040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autosomal recessive childhood-onset neurodegenerative disease characterized by demyelination of motor and sensory neurons.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Context: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Variant observed in 5 individuals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Heterozygous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Located on Chromosome 5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Position 148,406,435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nucleotide polymorphism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 to 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Stop codon introduced resulting in 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faulty protein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Common features: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Thoracic spine scoliosis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Moderate to severe neuropathy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Cranial nerve deficits </a:t>
            </a:r>
            <a:endParaRPr sz="1400"/>
          </a:p>
        </p:txBody>
      </p:sp>
      <p:sp>
        <p:nvSpPr>
          <p:cNvPr id="712" name="Google Shape;712;p58"/>
          <p:cNvSpPr txBox="1"/>
          <p:nvPr>
            <p:ph idx="7" type="subTitle"/>
          </p:nvPr>
        </p:nvSpPr>
        <p:spPr>
          <a:xfrm>
            <a:off x="816740" y="1181288"/>
            <a:ext cx="751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Disease: Charcot-Marie Tooth disease type 4C</a:t>
            </a:r>
            <a:endParaRPr/>
          </a:p>
        </p:txBody>
      </p:sp>
      <p:pic>
        <p:nvPicPr>
          <p:cNvPr id="713" name="Google Shape;7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825" y="2102088"/>
            <a:ext cx="4277501" cy="2083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719" name="Google Shape;719;p59"/>
          <p:cNvSpPr txBox="1"/>
          <p:nvPr>
            <p:ph idx="7" type="subTitle"/>
          </p:nvPr>
        </p:nvSpPr>
        <p:spPr>
          <a:xfrm>
            <a:off x="816740" y="1218025"/>
            <a:ext cx="751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</a:t>
            </a:r>
            <a:r>
              <a:rPr lang="en"/>
              <a:t> variant: Ncr3LG1</a:t>
            </a:r>
            <a:endParaRPr/>
          </a:p>
        </p:txBody>
      </p:sp>
      <p:sp>
        <p:nvSpPr>
          <p:cNvPr id="720" name="Google Shape;720;p59"/>
          <p:cNvSpPr txBox="1"/>
          <p:nvPr>
            <p:ph idx="4294967295" type="body"/>
          </p:nvPr>
        </p:nvSpPr>
        <p:spPr>
          <a:xfrm>
            <a:off x="78450" y="1595125"/>
            <a:ext cx="2972400" cy="3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Location: Chromosome 11, Position 17,394,037-17,394,039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Frameshift variation 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Deletion of CTT to a single C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10 heterozygous individuals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 1 homozygous individual 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Mutation occurs in exon 5 of the Ncr3LG1 gene on NCBI</a:t>
            </a:r>
            <a:endParaRPr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</a:t>
            </a:r>
            <a:r>
              <a:rPr lang="en"/>
              <a:t>ene function: 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Produces B7-H6 protein</a:t>
            </a:r>
            <a:endParaRPr/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B7-H6 acts as an immunoligand with antigen receptor NPk30 to activate natural killer cells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21" name="Google Shape;7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50" y="1795425"/>
            <a:ext cx="6033649" cy="1997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2" name="Google Shape;722;p59"/>
          <p:cNvSpPr txBox="1"/>
          <p:nvPr/>
        </p:nvSpPr>
        <p:spPr>
          <a:xfrm>
            <a:off x="3360125" y="3805975"/>
            <a:ext cx="54153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Figure 1. Banu et al.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Showing decreased cervical cancer cell proliferation with addition of NKp30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0"/>
          <p:cNvSpPr txBox="1"/>
          <p:nvPr>
            <p:ph type="title"/>
          </p:nvPr>
        </p:nvSpPr>
        <p:spPr>
          <a:xfrm>
            <a:off x="720000" y="228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endParaRPr/>
          </a:p>
        </p:txBody>
      </p:sp>
      <p:sp>
        <p:nvSpPr>
          <p:cNvPr id="728" name="Google Shape;728;p60"/>
          <p:cNvSpPr txBox="1"/>
          <p:nvPr>
            <p:ph idx="8" type="subTitle"/>
          </p:nvPr>
        </p:nvSpPr>
        <p:spPr>
          <a:xfrm>
            <a:off x="974624" y="862925"/>
            <a:ext cx="2412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B7-H6</a:t>
            </a:r>
            <a:endParaRPr/>
          </a:p>
        </p:txBody>
      </p:sp>
      <p:sp>
        <p:nvSpPr>
          <p:cNvPr id="729" name="Google Shape;729;p60"/>
          <p:cNvSpPr txBox="1"/>
          <p:nvPr/>
        </p:nvSpPr>
        <p:spPr>
          <a:xfrm>
            <a:off x="141375" y="1209300"/>
            <a:ext cx="58494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Two distinct functions: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Assist tumor invasion via stimulation of NK-cell-mediated cytotoxicity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Impair the T-cell 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antitumor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function by influencing immune-mediated killing of tumor cells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Low to no expression in healthy cells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High expression  in many malignant tumors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Lymphoma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Leukemia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Gastric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carcinoma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Cervical carcinoma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Breast cancer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Ovarian cancer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And many more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B7-H6 protein has minimal and conflicting research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Existing research indicates that B7-H6 may have a positive impact in immunotherapy efforts and in improving prognosis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30" name="Google Shape;730;p60"/>
          <p:cNvSpPr txBox="1"/>
          <p:nvPr/>
        </p:nvSpPr>
        <p:spPr>
          <a:xfrm>
            <a:off x="5950325" y="1163825"/>
            <a:ext cx="29565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Modulates immune responses by providing co-inhibitory or co-stimulatory signals through interaction with their receptors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Baloo 2"/>
              <a:buChar char="●"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Various B7 proteins are being researched for their immunotherapy properties 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31" name="Google Shape;731;p60"/>
          <p:cNvSpPr txBox="1"/>
          <p:nvPr>
            <p:ph idx="8" type="subTitle"/>
          </p:nvPr>
        </p:nvSpPr>
        <p:spPr>
          <a:xfrm>
            <a:off x="6152974" y="862925"/>
            <a:ext cx="2551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 Family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endParaRPr/>
          </a:p>
        </p:txBody>
      </p:sp>
      <p:sp>
        <p:nvSpPr>
          <p:cNvPr id="737" name="Google Shape;737;p61"/>
          <p:cNvSpPr txBox="1"/>
          <p:nvPr>
            <p:ph idx="8" type="subTitle"/>
          </p:nvPr>
        </p:nvSpPr>
        <p:spPr>
          <a:xfrm>
            <a:off x="141370" y="1040575"/>
            <a:ext cx="8862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B7-H6</a:t>
            </a:r>
            <a:endParaRPr/>
          </a:p>
        </p:txBody>
      </p:sp>
      <p:pic>
        <p:nvPicPr>
          <p:cNvPr id="738" name="Google Shape;738;p61"/>
          <p:cNvPicPr preferRelativeResize="0"/>
          <p:nvPr/>
        </p:nvPicPr>
        <p:blipFill rotWithShape="1">
          <a:blip r:embed="rId3">
            <a:alphaModFix/>
          </a:blip>
          <a:srcRect b="57109" l="0" r="0" t="0"/>
          <a:stretch/>
        </p:blipFill>
        <p:spPr>
          <a:xfrm>
            <a:off x="251038" y="1555750"/>
            <a:ext cx="8641927" cy="242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9" name="Google Shape;739;p61"/>
          <p:cNvSpPr txBox="1"/>
          <p:nvPr/>
        </p:nvSpPr>
        <p:spPr>
          <a:xfrm>
            <a:off x="2445150" y="4226550"/>
            <a:ext cx="425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The potential of B7-H6 as a therapeutic target in cancer immunotherapy</a:t>
            </a:r>
            <a:endParaRPr sz="1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2"/>
          <p:cNvSpPr/>
          <p:nvPr/>
        </p:nvSpPr>
        <p:spPr>
          <a:xfrm>
            <a:off x="3374413" y="1837471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loo 2"/>
                <a:ea typeface="Baloo 2"/>
                <a:cs typeface="Baloo 2"/>
                <a:sym typeface="Baloo 2"/>
              </a:rPr>
              <a:t>⬆ </a:t>
            </a: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B7-H6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5" name="Google Shape;745;p62"/>
          <p:cNvSpPr/>
          <p:nvPr/>
        </p:nvSpPr>
        <p:spPr>
          <a:xfrm>
            <a:off x="3374419" y="3652186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loo 2"/>
                <a:ea typeface="Baloo 2"/>
                <a:cs typeface="Baloo 2"/>
                <a:sym typeface="Baloo 2"/>
              </a:rPr>
              <a:t>⬇ </a:t>
            </a: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Proliferation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6" name="Google Shape;746;p62"/>
          <p:cNvSpPr/>
          <p:nvPr/>
        </p:nvSpPr>
        <p:spPr>
          <a:xfrm>
            <a:off x="522525" y="2454795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No effect/</a:t>
            </a:r>
            <a:r>
              <a:rPr b="1" lang="en" sz="2000">
                <a:latin typeface="Baloo 2"/>
                <a:ea typeface="Baloo 2"/>
                <a:cs typeface="Baloo 2"/>
                <a:sym typeface="Baloo 2"/>
              </a:rPr>
              <a:t>⬇</a:t>
            </a: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 apoptosis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7" name="Google Shape;747;p62"/>
          <p:cNvSpPr/>
          <p:nvPr/>
        </p:nvSpPr>
        <p:spPr>
          <a:xfrm>
            <a:off x="6226301" y="2454795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loo 2"/>
                <a:ea typeface="Baloo 2"/>
                <a:cs typeface="Baloo 2"/>
                <a:sym typeface="Baloo 2"/>
              </a:rPr>
              <a:t>⬇ </a:t>
            </a: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Migration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8" name="Google Shape;748;p62"/>
          <p:cNvSpPr/>
          <p:nvPr/>
        </p:nvSpPr>
        <p:spPr>
          <a:xfrm>
            <a:off x="5803185" y="541600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loo 2"/>
                <a:ea typeface="Baloo 2"/>
                <a:cs typeface="Baloo 2"/>
                <a:sym typeface="Baloo 2"/>
              </a:rPr>
              <a:t>⬆ </a:t>
            </a: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White Blood cell markers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1040434" y="541600"/>
            <a:ext cx="2416200" cy="9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loo 2"/>
                <a:ea typeface="Baloo 2"/>
                <a:cs typeface="Baloo 2"/>
                <a:sym typeface="Baloo 2"/>
              </a:rPr>
              <a:t>Cancer-specific</a:t>
            </a:r>
            <a:endParaRPr sz="2000"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750" name="Google Shape;750;p62"/>
          <p:cNvCxnSpPr/>
          <p:nvPr/>
        </p:nvCxnSpPr>
        <p:spPr>
          <a:xfrm rot="10800000">
            <a:off x="3224082" y="1515601"/>
            <a:ext cx="215700" cy="36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62"/>
          <p:cNvCxnSpPr/>
          <p:nvPr/>
        </p:nvCxnSpPr>
        <p:spPr>
          <a:xfrm flipH="1" rot="10800000">
            <a:off x="5756342" y="1491293"/>
            <a:ext cx="146700" cy="40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2"/>
          <p:cNvCxnSpPr>
            <a:endCxn id="747" idx="1"/>
          </p:cNvCxnSpPr>
          <p:nvPr/>
        </p:nvCxnSpPr>
        <p:spPr>
          <a:xfrm>
            <a:off x="5743601" y="2742345"/>
            <a:ext cx="482700" cy="19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62"/>
          <p:cNvCxnSpPr>
            <a:stCxn id="744" idx="2"/>
            <a:endCxn id="745" idx="0"/>
          </p:cNvCxnSpPr>
          <p:nvPr/>
        </p:nvCxnSpPr>
        <p:spPr>
          <a:xfrm>
            <a:off x="4582513" y="2810371"/>
            <a:ext cx="0" cy="84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62"/>
          <p:cNvCxnSpPr>
            <a:stCxn id="746" idx="3"/>
          </p:cNvCxnSpPr>
          <p:nvPr/>
        </p:nvCxnSpPr>
        <p:spPr>
          <a:xfrm flipH="1" rot="10800000">
            <a:off x="2938725" y="2717745"/>
            <a:ext cx="449400" cy="22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endParaRPr/>
          </a:p>
        </p:txBody>
      </p:sp>
      <p:sp>
        <p:nvSpPr>
          <p:cNvPr id="760" name="Google Shape;760;p63"/>
          <p:cNvSpPr txBox="1"/>
          <p:nvPr>
            <p:ph idx="1" type="subTitle"/>
          </p:nvPr>
        </p:nvSpPr>
        <p:spPr>
          <a:xfrm>
            <a:off x="4099575" y="1527525"/>
            <a:ext cx="47568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Transmembrane protein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N-terminus and binding domain are in the extracellular region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C-terminus located in the cytoplasmic region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Mutation impacts polar residues on the c-terminus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TLLLPLQ -&gt; TVTPTVNA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Adds only 1 amino acid to the chain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 nonpolar amino acid  to 4 nonpolar amino acids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Minimal impact to the protein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Potential for the increase in non polar amino acids to impact the signal transmission upon binding potentially impacting the production of natural killer cells</a:t>
            </a:r>
            <a:endParaRPr sz="1400"/>
          </a:p>
        </p:txBody>
      </p:sp>
      <p:sp>
        <p:nvSpPr>
          <p:cNvPr id="761" name="Google Shape;761;p63"/>
          <p:cNvSpPr txBox="1"/>
          <p:nvPr>
            <p:ph idx="9" type="subTitle"/>
          </p:nvPr>
        </p:nvSpPr>
        <p:spPr>
          <a:xfrm>
            <a:off x="287549" y="1084075"/>
            <a:ext cx="856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Impact </a:t>
            </a:r>
            <a:endParaRPr/>
          </a:p>
        </p:txBody>
      </p:sp>
      <p:grpSp>
        <p:nvGrpSpPr>
          <p:cNvPr id="762" name="Google Shape;762;p63"/>
          <p:cNvGrpSpPr/>
          <p:nvPr/>
        </p:nvGrpSpPr>
        <p:grpSpPr>
          <a:xfrm>
            <a:off x="178825" y="1272700"/>
            <a:ext cx="4099575" cy="3701500"/>
            <a:chOff x="1674625" y="1370575"/>
            <a:chExt cx="4099575" cy="3701500"/>
          </a:xfrm>
        </p:grpSpPr>
        <p:grpSp>
          <p:nvGrpSpPr>
            <p:cNvPr id="763" name="Google Shape;763;p63"/>
            <p:cNvGrpSpPr/>
            <p:nvPr/>
          </p:nvGrpSpPr>
          <p:grpSpPr>
            <a:xfrm>
              <a:off x="1674625" y="1370575"/>
              <a:ext cx="4099575" cy="3701500"/>
              <a:chOff x="0" y="862675"/>
              <a:chExt cx="4099575" cy="3701500"/>
            </a:xfrm>
          </p:grpSpPr>
          <p:pic>
            <p:nvPicPr>
              <p:cNvPr id="764" name="Google Shape;764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225" y="1647123"/>
                <a:ext cx="3625700" cy="278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" name="Google Shape;765;p63"/>
              <p:cNvSpPr/>
              <p:nvPr/>
            </p:nvSpPr>
            <p:spPr>
              <a:xfrm rot="6652524">
                <a:off x="271818" y="1598343"/>
                <a:ext cx="913462" cy="211942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66" name="Google Shape;766;p63"/>
              <p:cNvSpPr txBox="1"/>
              <p:nvPr/>
            </p:nvSpPr>
            <p:spPr>
              <a:xfrm>
                <a:off x="402350" y="862675"/>
                <a:ext cx="9678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loo 2"/>
                    <a:ea typeface="Baloo 2"/>
                    <a:cs typeface="Baloo 2"/>
                    <a:sym typeface="Baloo 2"/>
                  </a:rPr>
                  <a:t>N-terminus</a:t>
                </a:r>
                <a:endParaRPr sz="1200">
                  <a:solidFill>
                    <a:schemeClr val="dk1"/>
                  </a:solidFill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67" name="Google Shape;767;p63"/>
              <p:cNvSpPr/>
              <p:nvPr/>
            </p:nvSpPr>
            <p:spPr>
              <a:xfrm rot="-8428303">
                <a:off x="2680016" y="3158381"/>
                <a:ext cx="587312" cy="212031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68" name="Google Shape;768;p63"/>
              <p:cNvSpPr/>
              <p:nvPr/>
            </p:nvSpPr>
            <p:spPr>
              <a:xfrm rot="-5093611">
                <a:off x="-173433" y="3580218"/>
                <a:ext cx="1203276" cy="211745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69" name="Google Shape;769;p63"/>
              <p:cNvSpPr txBox="1"/>
              <p:nvPr/>
            </p:nvSpPr>
            <p:spPr>
              <a:xfrm>
                <a:off x="0" y="4187075"/>
                <a:ext cx="9678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loo 2"/>
                    <a:ea typeface="Baloo 2"/>
                    <a:cs typeface="Baloo 2"/>
                    <a:sym typeface="Baloo 2"/>
                  </a:rPr>
                  <a:t>C</a:t>
                </a:r>
                <a:r>
                  <a:rPr lang="en" sz="1200">
                    <a:solidFill>
                      <a:schemeClr val="dk1"/>
                    </a:solidFill>
                    <a:latin typeface="Baloo 2"/>
                    <a:ea typeface="Baloo 2"/>
                    <a:cs typeface="Baloo 2"/>
                    <a:sym typeface="Baloo 2"/>
                  </a:rPr>
                  <a:t>-terminus</a:t>
                </a:r>
                <a:endParaRPr sz="1200">
                  <a:solidFill>
                    <a:schemeClr val="dk1"/>
                  </a:solidFill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70" name="Google Shape;770;p63"/>
              <p:cNvSpPr txBox="1"/>
              <p:nvPr/>
            </p:nvSpPr>
            <p:spPr>
              <a:xfrm>
                <a:off x="2679675" y="3533050"/>
                <a:ext cx="1419900" cy="5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loo 2"/>
                    <a:ea typeface="Baloo 2"/>
                    <a:cs typeface="Baloo 2"/>
                    <a:sym typeface="Baloo 2"/>
                  </a:rPr>
                  <a:t>Transmembrane region</a:t>
                </a:r>
                <a:endParaRPr sz="1200">
                  <a:solidFill>
                    <a:schemeClr val="dk1"/>
                  </a:solidFill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71" name="Google Shape;771;p63"/>
              <p:cNvSpPr/>
              <p:nvPr/>
            </p:nvSpPr>
            <p:spPr>
              <a:xfrm rot="5704342">
                <a:off x="1584852" y="1724829"/>
                <a:ext cx="841495" cy="212044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  <p:sp>
            <p:nvSpPr>
              <p:cNvPr id="772" name="Google Shape;772;p63"/>
              <p:cNvSpPr txBox="1"/>
              <p:nvPr/>
            </p:nvSpPr>
            <p:spPr>
              <a:xfrm>
                <a:off x="1592275" y="1084075"/>
                <a:ext cx="13002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Baloo 2"/>
                    <a:ea typeface="Baloo 2"/>
                    <a:cs typeface="Baloo 2"/>
                    <a:sym typeface="Baloo 2"/>
                  </a:rPr>
                  <a:t>Binding domain</a:t>
                </a:r>
                <a:endParaRPr sz="1200">
                  <a:solidFill>
                    <a:schemeClr val="dk1"/>
                  </a:solidFill>
                  <a:latin typeface="Baloo 2"/>
                  <a:ea typeface="Baloo 2"/>
                  <a:cs typeface="Baloo 2"/>
                  <a:sym typeface="Baloo 2"/>
                </a:endParaRPr>
              </a:p>
            </p:txBody>
          </p:sp>
        </p:grpSp>
        <p:sp>
          <p:nvSpPr>
            <p:cNvPr id="773" name="Google Shape;773;p63"/>
            <p:cNvSpPr/>
            <p:nvPr/>
          </p:nvSpPr>
          <p:spPr>
            <a:xfrm>
              <a:off x="2261825" y="3566750"/>
              <a:ext cx="326100" cy="220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52403"/>
            <a:ext cx="46687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4"/>
          <p:cNvSpPr/>
          <p:nvPr/>
        </p:nvSpPr>
        <p:spPr>
          <a:xfrm>
            <a:off x="5770000" y="1431425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4"/>
          <p:cNvSpPr txBox="1"/>
          <p:nvPr>
            <p:ph type="title"/>
          </p:nvPr>
        </p:nvSpPr>
        <p:spPr>
          <a:xfrm>
            <a:off x="4387000" y="2822275"/>
            <a:ext cx="4041900" cy="12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81" name="Google Shape;781;p64"/>
          <p:cNvSpPr txBox="1"/>
          <p:nvPr>
            <p:ph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5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87" name="Google Shape;787;p65"/>
          <p:cNvSpPr txBox="1"/>
          <p:nvPr>
            <p:ph idx="4294967295" type="subTitle"/>
          </p:nvPr>
        </p:nvSpPr>
        <p:spPr>
          <a:xfrm>
            <a:off x="1632800" y="3105525"/>
            <a:ext cx="4739700" cy="36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rPr>
              <a:t>What do we do with this information?</a:t>
            </a:r>
            <a:endParaRPr sz="20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88" name="Google Shape;788;p65"/>
          <p:cNvSpPr txBox="1"/>
          <p:nvPr>
            <p:ph idx="4294967295" type="subTitle"/>
          </p:nvPr>
        </p:nvSpPr>
        <p:spPr>
          <a:xfrm>
            <a:off x="1785200" y="3367650"/>
            <a:ext cx="6639300" cy="157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rgbClr val="000000"/>
                </a:solidFill>
              </a:rPr>
              <a:t>Further investigate the instance of cancer within the plains population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If there is a difference in instance from the general population, consider the correlation with the Ncr3LG1 variant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89" name="Google Shape;789;p65"/>
          <p:cNvSpPr txBox="1"/>
          <p:nvPr>
            <p:ph idx="4294967295" type="subTitle"/>
          </p:nvPr>
        </p:nvSpPr>
        <p:spPr>
          <a:xfrm>
            <a:off x="1252350" y="1184750"/>
            <a:ext cx="6639300" cy="36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rPr>
              <a:t>What does this mean for the Plains population?</a:t>
            </a:r>
            <a:endParaRPr sz="28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0" name="Google Shape;790;p65"/>
          <p:cNvSpPr txBox="1"/>
          <p:nvPr>
            <p:ph idx="4294967295" type="subTitle"/>
          </p:nvPr>
        </p:nvSpPr>
        <p:spPr>
          <a:xfrm>
            <a:off x="2409900" y="1547150"/>
            <a:ext cx="6014100" cy="36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variant increases B7-H6 activity, cancers could be more treatable</a:t>
            </a:r>
            <a:endParaRPr sz="1600"/>
          </a:p>
        </p:txBody>
      </p:sp>
      <p:sp>
        <p:nvSpPr>
          <p:cNvPr id="791" name="Google Shape;791;p65"/>
          <p:cNvSpPr txBox="1"/>
          <p:nvPr>
            <p:ph idx="4294967295" type="subTitle"/>
          </p:nvPr>
        </p:nvSpPr>
        <p:spPr>
          <a:xfrm>
            <a:off x="2410403" y="2018975"/>
            <a:ext cx="6014100" cy="45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variant decreases B7-H6 activity, any </a:t>
            </a:r>
            <a:r>
              <a:rPr lang="en" sz="1600"/>
              <a:t>cancer</a:t>
            </a:r>
            <a:r>
              <a:rPr lang="en" sz="1600"/>
              <a:t> has a greater likelihood of being more aggressive and spreading quickly</a:t>
            </a:r>
            <a:endParaRPr sz="1600"/>
          </a:p>
        </p:txBody>
      </p:sp>
      <p:sp>
        <p:nvSpPr>
          <p:cNvPr id="792" name="Google Shape;792;p65"/>
          <p:cNvSpPr/>
          <p:nvPr/>
        </p:nvSpPr>
        <p:spPr>
          <a:xfrm>
            <a:off x="1938450" y="1547145"/>
            <a:ext cx="362400" cy="3624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rPr>
              <a:t>1</a:t>
            </a:r>
            <a:endParaRPr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3" name="Google Shape;793;p65"/>
          <p:cNvSpPr/>
          <p:nvPr/>
        </p:nvSpPr>
        <p:spPr>
          <a:xfrm>
            <a:off x="1938450" y="2113482"/>
            <a:ext cx="362400" cy="3624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rPr>
              <a:t>2</a:t>
            </a:r>
            <a:endParaRPr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52403"/>
            <a:ext cx="46687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6"/>
          <p:cNvSpPr/>
          <p:nvPr/>
        </p:nvSpPr>
        <p:spPr>
          <a:xfrm>
            <a:off x="5770000" y="1431425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6"/>
          <p:cNvSpPr txBox="1"/>
          <p:nvPr>
            <p:ph type="title"/>
          </p:nvPr>
        </p:nvSpPr>
        <p:spPr>
          <a:xfrm>
            <a:off x="4387000" y="2822275"/>
            <a:ext cx="4041900" cy="12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</a:t>
            </a:r>
            <a:endParaRPr/>
          </a:p>
        </p:txBody>
      </p:sp>
      <p:sp>
        <p:nvSpPr>
          <p:cNvPr id="801" name="Google Shape;801;p66"/>
          <p:cNvSpPr txBox="1"/>
          <p:nvPr>
            <p:ph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7"/>
          <p:cNvSpPr txBox="1"/>
          <p:nvPr>
            <p:ph idx="4" type="subTitle"/>
          </p:nvPr>
        </p:nvSpPr>
        <p:spPr>
          <a:xfrm>
            <a:off x="5032800" y="2095488"/>
            <a:ext cx="3450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Therapeutic Use</a:t>
            </a:r>
            <a:endParaRPr/>
          </a:p>
        </p:txBody>
      </p:sp>
      <p:sp>
        <p:nvSpPr>
          <p:cNvPr id="807" name="Google Shape;807;p67"/>
          <p:cNvSpPr txBox="1"/>
          <p:nvPr>
            <p:ph type="title"/>
          </p:nvPr>
        </p:nvSpPr>
        <p:spPr>
          <a:xfrm>
            <a:off x="720000" y="216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808" name="Google Shape;808;p67"/>
          <p:cNvSpPr txBox="1"/>
          <p:nvPr>
            <p:ph idx="1" type="subTitle"/>
          </p:nvPr>
        </p:nvSpPr>
        <p:spPr>
          <a:xfrm>
            <a:off x="5176350" y="2627100"/>
            <a:ext cx="31629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Investigate if B7-H6 supplements could be useful in immunotherapy for patients with cancer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Investigate the potential improved prognosis of cancer using B7-H6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09" name="Google Shape;809;p67"/>
          <p:cNvSpPr txBox="1"/>
          <p:nvPr>
            <p:ph idx="2" type="subTitle"/>
          </p:nvPr>
        </p:nvSpPr>
        <p:spPr>
          <a:xfrm>
            <a:off x="217475" y="2649450"/>
            <a:ext cx="4767600" cy="16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Assess the impact of the variant 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Consider the differences in sex (</a:t>
            </a:r>
            <a:r>
              <a:rPr lang="en" sz="1600">
                <a:solidFill>
                  <a:srgbClr val="000000"/>
                </a:solidFill>
              </a:rPr>
              <a:t>commonalities</a:t>
            </a:r>
            <a:r>
              <a:rPr lang="en" sz="1600">
                <a:solidFill>
                  <a:srgbClr val="000000"/>
                </a:solidFill>
              </a:rPr>
              <a:t> of female-associated cancers)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10" name="Google Shape;810;p67"/>
          <p:cNvSpPr txBox="1"/>
          <p:nvPr>
            <p:ph idx="3" type="subTitle"/>
          </p:nvPr>
        </p:nvSpPr>
        <p:spPr>
          <a:xfrm>
            <a:off x="364875" y="1998750"/>
            <a:ext cx="4040700" cy="6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the Cancer </a:t>
            </a:r>
            <a:r>
              <a:rPr lang="en"/>
              <a:t>Prevalence</a:t>
            </a:r>
            <a:r>
              <a:rPr lang="en"/>
              <a:t> in the Plains Population</a:t>
            </a:r>
            <a:endParaRPr/>
          </a:p>
        </p:txBody>
      </p:sp>
      <p:grpSp>
        <p:nvGrpSpPr>
          <p:cNvPr id="811" name="Google Shape;811;p67"/>
          <p:cNvGrpSpPr/>
          <p:nvPr/>
        </p:nvGrpSpPr>
        <p:grpSpPr>
          <a:xfrm>
            <a:off x="1959710" y="968050"/>
            <a:ext cx="5224579" cy="852000"/>
            <a:chOff x="1959223" y="1685750"/>
            <a:chExt cx="5224579" cy="852000"/>
          </a:xfrm>
        </p:grpSpPr>
        <p:sp>
          <p:nvSpPr>
            <p:cNvPr id="812" name="Google Shape;812;p67"/>
            <p:cNvSpPr/>
            <p:nvPr/>
          </p:nvSpPr>
          <p:spPr>
            <a:xfrm>
              <a:off x="6331802" y="1685750"/>
              <a:ext cx="852000" cy="852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7"/>
            <p:cNvSpPr/>
            <p:nvPr/>
          </p:nvSpPr>
          <p:spPr>
            <a:xfrm>
              <a:off x="1959223" y="1685750"/>
              <a:ext cx="852000" cy="8520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7"/>
            <p:cNvSpPr/>
            <p:nvPr/>
          </p:nvSpPr>
          <p:spPr>
            <a:xfrm>
              <a:off x="2165479" y="1893338"/>
              <a:ext cx="439487" cy="436814"/>
            </a:xfrm>
            <a:custGeom>
              <a:rect b="b" l="l" r="r" t="t"/>
              <a:pathLst>
                <a:path extrusionOk="0" h="11480" w="11551">
                  <a:moveTo>
                    <a:pt x="6883" y="644"/>
                  </a:moveTo>
                  <a:lnTo>
                    <a:pt x="6883" y="1716"/>
                  </a:lnTo>
                  <a:lnTo>
                    <a:pt x="4668" y="1716"/>
                  </a:lnTo>
                  <a:lnTo>
                    <a:pt x="4668" y="644"/>
                  </a:lnTo>
                  <a:close/>
                  <a:moveTo>
                    <a:pt x="2406" y="3883"/>
                  </a:moveTo>
                  <a:lnTo>
                    <a:pt x="2406" y="4669"/>
                  </a:lnTo>
                  <a:lnTo>
                    <a:pt x="715" y="4669"/>
                  </a:lnTo>
                  <a:lnTo>
                    <a:pt x="715" y="3883"/>
                  </a:lnTo>
                  <a:close/>
                  <a:moveTo>
                    <a:pt x="6597" y="3883"/>
                  </a:moveTo>
                  <a:lnTo>
                    <a:pt x="6597" y="4669"/>
                  </a:lnTo>
                  <a:lnTo>
                    <a:pt x="4906" y="4669"/>
                  </a:lnTo>
                  <a:lnTo>
                    <a:pt x="4906" y="3883"/>
                  </a:lnTo>
                  <a:close/>
                  <a:moveTo>
                    <a:pt x="10860" y="3883"/>
                  </a:moveTo>
                  <a:lnTo>
                    <a:pt x="10860" y="4669"/>
                  </a:lnTo>
                  <a:lnTo>
                    <a:pt x="9169" y="4669"/>
                  </a:lnTo>
                  <a:lnTo>
                    <a:pt x="9169" y="3883"/>
                  </a:lnTo>
                  <a:close/>
                  <a:moveTo>
                    <a:pt x="2406" y="6812"/>
                  </a:moveTo>
                  <a:lnTo>
                    <a:pt x="2406" y="7574"/>
                  </a:lnTo>
                  <a:lnTo>
                    <a:pt x="715" y="7574"/>
                  </a:lnTo>
                  <a:lnTo>
                    <a:pt x="715" y="6812"/>
                  </a:lnTo>
                  <a:close/>
                  <a:moveTo>
                    <a:pt x="6597" y="6812"/>
                  </a:moveTo>
                  <a:lnTo>
                    <a:pt x="6597" y="7574"/>
                  </a:lnTo>
                  <a:lnTo>
                    <a:pt x="4906" y="7574"/>
                  </a:lnTo>
                  <a:lnTo>
                    <a:pt x="4906" y="6812"/>
                  </a:lnTo>
                  <a:close/>
                  <a:moveTo>
                    <a:pt x="10836" y="6812"/>
                  </a:moveTo>
                  <a:lnTo>
                    <a:pt x="10836" y="7574"/>
                  </a:lnTo>
                  <a:lnTo>
                    <a:pt x="9122" y="7574"/>
                  </a:lnTo>
                  <a:lnTo>
                    <a:pt x="9122" y="6812"/>
                  </a:lnTo>
                  <a:close/>
                  <a:moveTo>
                    <a:pt x="1548" y="9717"/>
                  </a:moveTo>
                  <a:cubicBezTo>
                    <a:pt x="1834" y="9717"/>
                    <a:pt x="2072" y="9955"/>
                    <a:pt x="2072" y="10265"/>
                  </a:cubicBezTo>
                  <a:cubicBezTo>
                    <a:pt x="2072" y="10551"/>
                    <a:pt x="1834" y="10789"/>
                    <a:pt x="1548" y="10789"/>
                  </a:cubicBezTo>
                  <a:cubicBezTo>
                    <a:pt x="1239" y="10789"/>
                    <a:pt x="1001" y="10551"/>
                    <a:pt x="1001" y="10265"/>
                  </a:cubicBezTo>
                  <a:cubicBezTo>
                    <a:pt x="1001" y="9955"/>
                    <a:pt x="1239" y="9717"/>
                    <a:pt x="1548" y="9717"/>
                  </a:cubicBezTo>
                  <a:close/>
                  <a:moveTo>
                    <a:pt x="5764" y="9717"/>
                  </a:moveTo>
                  <a:cubicBezTo>
                    <a:pt x="6073" y="9717"/>
                    <a:pt x="6288" y="9955"/>
                    <a:pt x="6288" y="10265"/>
                  </a:cubicBezTo>
                  <a:cubicBezTo>
                    <a:pt x="6288" y="10551"/>
                    <a:pt x="6073" y="10789"/>
                    <a:pt x="5764" y="10789"/>
                  </a:cubicBezTo>
                  <a:cubicBezTo>
                    <a:pt x="5478" y="10789"/>
                    <a:pt x="5240" y="10551"/>
                    <a:pt x="5240" y="10265"/>
                  </a:cubicBezTo>
                  <a:cubicBezTo>
                    <a:pt x="5240" y="9955"/>
                    <a:pt x="5478" y="9717"/>
                    <a:pt x="5764" y="9717"/>
                  </a:cubicBezTo>
                  <a:close/>
                  <a:moveTo>
                    <a:pt x="10003" y="9717"/>
                  </a:moveTo>
                  <a:cubicBezTo>
                    <a:pt x="10288" y="9717"/>
                    <a:pt x="10527" y="9955"/>
                    <a:pt x="10527" y="10265"/>
                  </a:cubicBezTo>
                  <a:cubicBezTo>
                    <a:pt x="10527" y="10551"/>
                    <a:pt x="10288" y="10789"/>
                    <a:pt x="10003" y="10789"/>
                  </a:cubicBezTo>
                  <a:cubicBezTo>
                    <a:pt x="9693" y="10789"/>
                    <a:pt x="9455" y="10551"/>
                    <a:pt x="9455" y="10265"/>
                  </a:cubicBezTo>
                  <a:cubicBezTo>
                    <a:pt x="9455" y="9955"/>
                    <a:pt x="9693" y="9717"/>
                    <a:pt x="10003" y="9717"/>
                  </a:cubicBezTo>
                  <a:close/>
                  <a:moveTo>
                    <a:pt x="3978" y="1"/>
                  </a:moveTo>
                  <a:lnTo>
                    <a:pt x="3978" y="2430"/>
                  </a:lnTo>
                  <a:lnTo>
                    <a:pt x="5430" y="2430"/>
                  </a:lnTo>
                  <a:lnTo>
                    <a:pt x="5430" y="3216"/>
                  </a:lnTo>
                  <a:lnTo>
                    <a:pt x="4240" y="3216"/>
                  </a:lnTo>
                  <a:lnTo>
                    <a:pt x="4240" y="3930"/>
                  </a:lnTo>
                  <a:lnTo>
                    <a:pt x="3049" y="3930"/>
                  </a:lnTo>
                  <a:lnTo>
                    <a:pt x="3049" y="3216"/>
                  </a:lnTo>
                  <a:lnTo>
                    <a:pt x="1" y="3216"/>
                  </a:lnTo>
                  <a:lnTo>
                    <a:pt x="1" y="5359"/>
                  </a:lnTo>
                  <a:lnTo>
                    <a:pt x="1191" y="5359"/>
                  </a:lnTo>
                  <a:lnTo>
                    <a:pt x="1191" y="6121"/>
                  </a:lnTo>
                  <a:lnTo>
                    <a:pt x="1" y="6121"/>
                  </a:lnTo>
                  <a:lnTo>
                    <a:pt x="1" y="8265"/>
                  </a:lnTo>
                  <a:lnTo>
                    <a:pt x="1191" y="8265"/>
                  </a:lnTo>
                  <a:lnTo>
                    <a:pt x="1191" y="9098"/>
                  </a:lnTo>
                  <a:cubicBezTo>
                    <a:pt x="667" y="9241"/>
                    <a:pt x="286" y="9717"/>
                    <a:pt x="286" y="10265"/>
                  </a:cubicBezTo>
                  <a:cubicBezTo>
                    <a:pt x="286" y="10956"/>
                    <a:pt x="834" y="11480"/>
                    <a:pt x="1501" y="11480"/>
                  </a:cubicBezTo>
                  <a:cubicBezTo>
                    <a:pt x="2191" y="11480"/>
                    <a:pt x="2739" y="10956"/>
                    <a:pt x="2739" y="10265"/>
                  </a:cubicBezTo>
                  <a:cubicBezTo>
                    <a:pt x="2739" y="9693"/>
                    <a:pt x="2334" y="9241"/>
                    <a:pt x="1834" y="9098"/>
                  </a:cubicBezTo>
                  <a:lnTo>
                    <a:pt x="1834" y="8265"/>
                  </a:lnTo>
                  <a:lnTo>
                    <a:pt x="3025" y="8265"/>
                  </a:lnTo>
                  <a:lnTo>
                    <a:pt x="3025" y="6121"/>
                  </a:lnTo>
                  <a:lnTo>
                    <a:pt x="1834" y="6121"/>
                  </a:lnTo>
                  <a:lnTo>
                    <a:pt x="1834" y="5359"/>
                  </a:lnTo>
                  <a:lnTo>
                    <a:pt x="3025" y="5359"/>
                  </a:lnTo>
                  <a:lnTo>
                    <a:pt x="3025" y="4597"/>
                  </a:lnTo>
                  <a:lnTo>
                    <a:pt x="4216" y="4597"/>
                  </a:lnTo>
                  <a:lnTo>
                    <a:pt x="4216" y="5359"/>
                  </a:lnTo>
                  <a:lnTo>
                    <a:pt x="5406" y="5359"/>
                  </a:lnTo>
                  <a:lnTo>
                    <a:pt x="5406" y="6121"/>
                  </a:lnTo>
                  <a:lnTo>
                    <a:pt x="4216" y="6121"/>
                  </a:lnTo>
                  <a:lnTo>
                    <a:pt x="4216" y="8265"/>
                  </a:lnTo>
                  <a:lnTo>
                    <a:pt x="5406" y="8265"/>
                  </a:lnTo>
                  <a:lnTo>
                    <a:pt x="5406" y="9098"/>
                  </a:lnTo>
                  <a:cubicBezTo>
                    <a:pt x="4906" y="9241"/>
                    <a:pt x="4525" y="9717"/>
                    <a:pt x="4525" y="10265"/>
                  </a:cubicBezTo>
                  <a:cubicBezTo>
                    <a:pt x="4525" y="10956"/>
                    <a:pt x="5049" y="11480"/>
                    <a:pt x="5740" y="11480"/>
                  </a:cubicBezTo>
                  <a:cubicBezTo>
                    <a:pt x="6430" y="11480"/>
                    <a:pt x="6954" y="10956"/>
                    <a:pt x="6954" y="10265"/>
                  </a:cubicBezTo>
                  <a:cubicBezTo>
                    <a:pt x="6954" y="9693"/>
                    <a:pt x="6073" y="9098"/>
                    <a:pt x="6073" y="9098"/>
                  </a:cubicBezTo>
                  <a:lnTo>
                    <a:pt x="6073" y="8265"/>
                  </a:lnTo>
                  <a:lnTo>
                    <a:pt x="7264" y="8265"/>
                  </a:lnTo>
                  <a:lnTo>
                    <a:pt x="7264" y="6121"/>
                  </a:lnTo>
                  <a:lnTo>
                    <a:pt x="6073" y="6121"/>
                  </a:lnTo>
                  <a:lnTo>
                    <a:pt x="6073" y="5359"/>
                  </a:lnTo>
                  <a:lnTo>
                    <a:pt x="7264" y="5359"/>
                  </a:lnTo>
                  <a:lnTo>
                    <a:pt x="7264" y="4597"/>
                  </a:lnTo>
                  <a:lnTo>
                    <a:pt x="8455" y="4597"/>
                  </a:lnTo>
                  <a:lnTo>
                    <a:pt x="8455" y="5359"/>
                  </a:lnTo>
                  <a:lnTo>
                    <a:pt x="9645" y="5359"/>
                  </a:lnTo>
                  <a:lnTo>
                    <a:pt x="9645" y="6121"/>
                  </a:lnTo>
                  <a:lnTo>
                    <a:pt x="8455" y="6121"/>
                  </a:lnTo>
                  <a:lnTo>
                    <a:pt x="8455" y="8265"/>
                  </a:lnTo>
                  <a:lnTo>
                    <a:pt x="9645" y="8265"/>
                  </a:lnTo>
                  <a:lnTo>
                    <a:pt x="9645" y="9098"/>
                  </a:lnTo>
                  <a:cubicBezTo>
                    <a:pt x="9122" y="9241"/>
                    <a:pt x="8740" y="9717"/>
                    <a:pt x="8740" y="10265"/>
                  </a:cubicBezTo>
                  <a:cubicBezTo>
                    <a:pt x="8740" y="10956"/>
                    <a:pt x="9288" y="11480"/>
                    <a:pt x="9955" y="11480"/>
                  </a:cubicBezTo>
                  <a:cubicBezTo>
                    <a:pt x="10646" y="11480"/>
                    <a:pt x="11193" y="10956"/>
                    <a:pt x="11193" y="10265"/>
                  </a:cubicBezTo>
                  <a:cubicBezTo>
                    <a:pt x="11193" y="9693"/>
                    <a:pt x="10789" y="9241"/>
                    <a:pt x="10288" y="9098"/>
                  </a:cubicBezTo>
                  <a:lnTo>
                    <a:pt x="10288" y="8265"/>
                  </a:lnTo>
                  <a:lnTo>
                    <a:pt x="11479" y="8265"/>
                  </a:lnTo>
                  <a:lnTo>
                    <a:pt x="11479" y="6121"/>
                  </a:lnTo>
                  <a:lnTo>
                    <a:pt x="10288" y="6121"/>
                  </a:lnTo>
                  <a:lnTo>
                    <a:pt x="10288" y="5359"/>
                  </a:lnTo>
                  <a:lnTo>
                    <a:pt x="11551" y="5359"/>
                  </a:lnTo>
                  <a:lnTo>
                    <a:pt x="11551" y="3192"/>
                  </a:lnTo>
                  <a:lnTo>
                    <a:pt x="8479" y="3192"/>
                  </a:lnTo>
                  <a:lnTo>
                    <a:pt x="8479" y="3907"/>
                  </a:lnTo>
                  <a:lnTo>
                    <a:pt x="7288" y="3907"/>
                  </a:lnTo>
                  <a:lnTo>
                    <a:pt x="7288" y="3192"/>
                  </a:lnTo>
                  <a:lnTo>
                    <a:pt x="6097" y="3192"/>
                  </a:lnTo>
                  <a:lnTo>
                    <a:pt x="6097" y="2430"/>
                  </a:lnTo>
                  <a:lnTo>
                    <a:pt x="7574" y="2430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" name="Google Shape;815;p67"/>
            <p:cNvSpPr/>
            <p:nvPr/>
          </p:nvSpPr>
          <p:spPr>
            <a:xfrm>
              <a:off x="6561147" y="1883213"/>
              <a:ext cx="393310" cy="457083"/>
            </a:xfrm>
            <a:custGeom>
              <a:rect b="b" l="l" r="r" t="t"/>
              <a:pathLst>
                <a:path extrusionOk="0" h="19063" w="16405">
                  <a:moveTo>
                    <a:pt x="12663" y="1347"/>
                  </a:moveTo>
                  <a:lnTo>
                    <a:pt x="13451" y="2130"/>
                  </a:lnTo>
                  <a:lnTo>
                    <a:pt x="12663" y="2918"/>
                  </a:lnTo>
                  <a:lnTo>
                    <a:pt x="11874" y="2130"/>
                  </a:lnTo>
                  <a:lnTo>
                    <a:pt x="12663" y="1347"/>
                  </a:lnTo>
                  <a:close/>
                  <a:moveTo>
                    <a:pt x="10293" y="2129"/>
                  </a:moveTo>
                  <a:lnTo>
                    <a:pt x="12663" y="4497"/>
                  </a:lnTo>
                  <a:lnTo>
                    <a:pt x="8713" y="8446"/>
                  </a:lnTo>
                  <a:lnTo>
                    <a:pt x="6345" y="6077"/>
                  </a:lnTo>
                  <a:lnTo>
                    <a:pt x="10293" y="2129"/>
                  </a:lnTo>
                  <a:close/>
                  <a:moveTo>
                    <a:pt x="6345" y="7657"/>
                  </a:moveTo>
                  <a:lnTo>
                    <a:pt x="7134" y="8446"/>
                  </a:lnTo>
                  <a:lnTo>
                    <a:pt x="6345" y="9236"/>
                  </a:lnTo>
                  <a:lnTo>
                    <a:pt x="5556" y="8446"/>
                  </a:lnTo>
                  <a:lnTo>
                    <a:pt x="6345" y="7657"/>
                  </a:lnTo>
                  <a:close/>
                  <a:moveTo>
                    <a:pt x="3649" y="12287"/>
                  </a:moveTo>
                  <a:cubicBezTo>
                    <a:pt x="3959" y="13170"/>
                    <a:pt x="4511" y="13947"/>
                    <a:pt x="5243" y="14533"/>
                  </a:cubicBezTo>
                  <a:cubicBezTo>
                    <a:pt x="4959" y="14777"/>
                    <a:pt x="4711" y="15060"/>
                    <a:pt x="4506" y="15373"/>
                  </a:cubicBezTo>
                  <a:cubicBezTo>
                    <a:pt x="3528" y="14578"/>
                    <a:pt x="2819" y="13500"/>
                    <a:pt x="2475" y="12287"/>
                  </a:cubicBezTo>
                  <a:close/>
                  <a:moveTo>
                    <a:pt x="12599" y="6140"/>
                  </a:moveTo>
                  <a:cubicBezTo>
                    <a:pt x="15318" y="8697"/>
                    <a:pt x="15125" y="13049"/>
                    <a:pt x="12270" y="15377"/>
                  </a:cubicBezTo>
                  <a:cubicBezTo>
                    <a:pt x="12064" y="15060"/>
                    <a:pt x="11813" y="14775"/>
                    <a:pt x="11526" y="14528"/>
                  </a:cubicBezTo>
                  <a:cubicBezTo>
                    <a:pt x="13944" y="12584"/>
                    <a:pt x="14034" y="9002"/>
                    <a:pt x="11809" y="6930"/>
                  </a:cubicBezTo>
                  <a:lnTo>
                    <a:pt x="12599" y="6140"/>
                  </a:lnTo>
                  <a:close/>
                  <a:moveTo>
                    <a:pt x="8382" y="14521"/>
                  </a:moveTo>
                  <a:cubicBezTo>
                    <a:pt x="9387" y="14521"/>
                    <a:pt x="10393" y="14892"/>
                    <a:pt x="11066" y="15637"/>
                  </a:cubicBezTo>
                  <a:lnTo>
                    <a:pt x="5705" y="15637"/>
                  </a:lnTo>
                  <a:cubicBezTo>
                    <a:pt x="6371" y="14894"/>
                    <a:pt x="7376" y="14521"/>
                    <a:pt x="8382" y="14521"/>
                  </a:cubicBezTo>
                  <a:close/>
                  <a:moveTo>
                    <a:pt x="14530" y="16754"/>
                  </a:moveTo>
                  <a:lnTo>
                    <a:pt x="14530" y="17946"/>
                  </a:lnTo>
                  <a:lnTo>
                    <a:pt x="2245" y="17946"/>
                  </a:lnTo>
                  <a:lnTo>
                    <a:pt x="2245" y="16754"/>
                  </a:lnTo>
                  <a:close/>
                  <a:moveTo>
                    <a:pt x="12663" y="1"/>
                  </a:moveTo>
                  <a:cubicBezTo>
                    <a:pt x="12520" y="1"/>
                    <a:pt x="12378" y="55"/>
                    <a:pt x="12269" y="163"/>
                  </a:cubicBezTo>
                  <a:lnTo>
                    <a:pt x="11084" y="1340"/>
                  </a:lnTo>
                  <a:cubicBezTo>
                    <a:pt x="10688" y="943"/>
                    <a:pt x="10585" y="779"/>
                    <a:pt x="10293" y="779"/>
                  </a:cubicBezTo>
                  <a:cubicBezTo>
                    <a:pt x="10145" y="779"/>
                    <a:pt x="10003" y="839"/>
                    <a:pt x="9899" y="943"/>
                  </a:cubicBezTo>
                  <a:lnTo>
                    <a:pt x="5161" y="5683"/>
                  </a:lnTo>
                  <a:cubicBezTo>
                    <a:pt x="4943" y="5901"/>
                    <a:pt x="4943" y="6253"/>
                    <a:pt x="5161" y="6472"/>
                  </a:cubicBezTo>
                  <a:lnTo>
                    <a:pt x="5556" y="6868"/>
                  </a:lnTo>
                  <a:lnTo>
                    <a:pt x="4372" y="8051"/>
                  </a:lnTo>
                  <a:cubicBezTo>
                    <a:pt x="4154" y="8269"/>
                    <a:pt x="4154" y="8624"/>
                    <a:pt x="4372" y="8842"/>
                  </a:cubicBezTo>
                  <a:lnTo>
                    <a:pt x="5950" y="10422"/>
                  </a:lnTo>
                  <a:cubicBezTo>
                    <a:pt x="6059" y="10530"/>
                    <a:pt x="6202" y="10584"/>
                    <a:pt x="6345" y="10584"/>
                  </a:cubicBezTo>
                  <a:cubicBezTo>
                    <a:pt x="6489" y="10584"/>
                    <a:pt x="6632" y="10530"/>
                    <a:pt x="6741" y="10422"/>
                  </a:cubicBezTo>
                  <a:lnTo>
                    <a:pt x="7926" y="9236"/>
                  </a:lnTo>
                  <a:lnTo>
                    <a:pt x="8320" y="9631"/>
                  </a:lnTo>
                  <a:cubicBezTo>
                    <a:pt x="8429" y="9740"/>
                    <a:pt x="8572" y="9795"/>
                    <a:pt x="8715" y="9795"/>
                  </a:cubicBezTo>
                  <a:cubicBezTo>
                    <a:pt x="8858" y="9795"/>
                    <a:pt x="9000" y="9740"/>
                    <a:pt x="9109" y="9631"/>
                  </a:cubicBezTo>
                  <a:lnTo>
                    <a:pt x="11019" y="7721"/>
                  </a:lnTo>
                  <a:lnTo>
                    <a:pt x="11019" y="7721"/>
                  </a:lnTo>
                  <a:cubicBezTo>
                    <a:pt x="12883" y="9420"/>
                    <a:pt x="12696" y="12453"/>
                    <a:pt x="10526" y="13878"/>
                  </a:cubicBezTo>
                  <a:cubicBezTo>
                    <a:pt x="9862" y="13561"/>
                    <a:pt x="9125" y="13403"/>
                    <a:pt x="8388" y="13403"/>
                  </a:cubicBezTo>
                  <a:cubicBezTo>
                    <a:pt x="7649" y="13403"/>
                    <a:pt x="6910" y="13562"/>
                    <a:pt x="6245" y="13880"/>
                  </a:cubicBezTo>
                  <a:cubicBezTo>
                    <a:pt x="5644" y="13487"/>
                    <a:pt x="5163" y="12935"/>
                    <a:pt x="4855" y="12287"/>
                  </a:cubicBezTo>
                  <a:lnTo>
                    <a:pt x="5334" y="12287"/>
                  </a:lnTo>
                  <a:cubicBezTo>
                    <a:pt x="5639" y="12281"/>
                    <a:pt x="5883" y="12033"/>
                    <a:pt x="5883" y="11728"/>
                  </a:cubicBezTo>
                  <a:cubicBezTo>
                    <a:pt x="5883" y="11424"/>
                    <a:pt x="5639" y="11175"/>
                    <a:pt x="5334" y="11170"/>
                  </a:cubicBezTo>
                  <a:lnTo>
                    <a:pt x="570" y="11170"/>
                  </a:lnTo>
                  <a:cubicBezTo>
                    <a:pt x="566" y="11170"/>
                    <a:pt x="563" y="11170"/>
                    <a:pt x="559" y="11170"/>
                  </a:cubicBezTo>
                  <a:cubicBezTo>
                    <a:pt x="252" y="11170"/>
                    <a:pt x="1" y="11419"/>
                    <a:pt x="1" y="11728"/>
                  </a:cubicBezTo>
                  <a:cubicBezTo>
                    <a:pt x="1" y="12036"/>
                    <a:pt x="252" y="12287"/>
                    <a:pt x="559" y="12287"/>
                  </a:cubicBezTo>
                  <a:cubicBezTo>
                    <a:pt x="563" y="12287"/>
                    <a:pt x="566" y="12287"/>
                    <a:pt x="570" y="12287"/>
                  </a:cubicBezTo>
                  <a:lnTo>
                    <a:pt x="1323" y="12287"/>
                  </a:lnTo>
                  <a:cubicBezTo>
                    <a:pt x="1619" y="13547"/>
                    <a:pt x="2250" y="14705"/>
                    <a:pt x="3148" y="15637"/>
                  </a:cubicBezTo>
                  <a:lnTo>
                    <a:pt x="1686" y="15637"/>
                  </a:lnTo>
                  <a:cubicBezTo>
                    <a:pt x="1378" y="15637"/>
                    <a:pt x="1127" y="15887"/>
                    <a:pt x="1127" y="16196"/>
                  </a:cubicBezTo>
                  <a:lnTo>
                    <a:pt x="1127" y="18504"/>
                  </a:lnTo>
                  <a:cubicBezTo>
                    <a:pt x="1127" y="18812"/>
                    <a:pt x="1378" y="19063"/>
                    <a:pt x="1686" y="19063"/>
                  </a:cubicBezTo>
                  <a:lnTo>
                    <a:pt x="15089" y="19063"/>
                  </a:lnTo>
                  <a:cubicBezTo>
                    <a:pt x="15397" y="19063"/>
                    <a:pt x="15648" y="18812"/>
                    <a:pt x="15648" y="18504"/>
                  </a:cubicBezTo>
                  <a:lnTo>
                    <a:pt x="15648" y="16196"/>
                  </a:lnTo>
                  <a:cubicBezTo>
                    <a:pt x="15648" y="15887"/>
                    <a:pt x="15397" y="15637"/>
                    <a:pt x="15089" y="15637"/>
                  </a:cubicBezTo>
                  <a:lnTo>
                    <a:pt x="13632" y="15637"/>
                  </a:lnTo>
                  <a:cubicBezTo>
                    <a:pt x="16404" y="12743"/>
                    <a:pt x="16309" y="8122"/>
                    <a:pt x="13390" y="5351"/>
                  </a:cubicBezTo>
                  <a:lnTo>
                    <a:pt x="13847" y="4893"/>
                  </a:lnTo>
                  <a:cubicBezTo>
                    <a:pt x="14065" y="4675"/>
                    <a:pt x="14065" y="4321"/>
                    <a:pt x="13847" y="4103"/>
                  </a:cubicBezTo>
                  <a:lnTo>
                    <a:pt x="13453" y="3708"/>
                  </a:lnTo>
                  <a:lnTo>
                    <a:pt x="14638" y="2523"/>
                  </a:lnTo>
                  <a:cubicBezTo>
                    <a:pt x="14856" y="2305"/>
                    <a:pt x="14854" y="1951"/>
                    <a:pt x="14636" y="1733"/>
                  </a:cubicBezTo>
                  <a:lnTo>
                    <a:pt x="13056" y="163"/>
                  </a:lnTo>
                  <a:cubicBezTo>
                    <a:pt x="12947" y="55"/>
                    <a:pt x="12805" y="1"/>
                    <a:pt x="12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50" y="3582733"/>
            <a:ext cx="4265052" cy="141194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"/>
          <p:cNvSpPr/>
          <p:nvPr/>
        </p:nvSpPr>
        <p:spPr>
          <a:xfrm>
            <a:off x="6845275" y="1431075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0"/>
          <p:cNvSpPr/>
          <p:nvPr/>
        </p:nvSpPr>
        <p:spPr>
          <a:xfrm>
            <a:off x="4146000" y="1431075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0"/>
          <p:cNvSpPr/>
          <p:nvPr/>
        </p:nvSpPr>
        <p:spPr>
          <a:xfrm>
            <a:off x="1446725" y="1431075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0"/>
          <p:cNvSpPr/>
          <p:nvPr/>
        </p:nvSpPr>
        <p:spPr>
          <a:xfrm>
            <a:off x="6845275" y="3143900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0"/>
          <p:cNvSpPr/>
          <p:nvPr/>
        </p:nvSpPr>
        <p:spPr>
          <a:xfrm>
            <a:off x="4146000" y="3143900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1446725" y="3143900"/>
            <a:ext cx="852000" cy="85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6" name="Google Shape;626;p50"/>
          <p:cNvSpPr txBox="1"/>
          <p:nvPr>
            <p:ph idx="2" type="title"/>
          </p:nvPr>
        </p:nvSpPr>
        <p:spPr>
          <a:xfrm>
            <a:off x="1446725" y="1633275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7" name="Google Shape;627;p50"/>
          <p:cNvSpPr txBox="1"/>
          <p:nvPr>
            <p:ph idx="3" type="title"/>
          </p:nvPr>
        </p:nvSpPr>
        <p:spPr>
          <a:xfrm>
            <a:off x="1446725" y="3346096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8" name="Google Shape;628;p50"/>
          <p:cNvSpPr txBox="1"/>
          <p:nvPr>
            <p:ph idx="4" type="title"/>
          </p:nvPr>
        </p:nvSpPr>
        <p:spPr>
          <a:xfrm>
            <a:off x="4146000" y="1633275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9" name="Google Shape;629;p50"/>
          <p:cNvSpPr txBox="1"/>
          <p:nvPr>
            <p:ph idx="5" type="title"/>
          </p:nvPr>
        </p:nvSpPr>
        <p:spPr>
          <a:xfrm>
            <a:off x="4146000" y="3346096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0" name="Google Shape;630;p50"/>
          <p:cNvSpPr txBox="1"/>
          <p:nvPr>
            <p:ph idx="6" type="title"/>
          </p:nvPr>
        </p:nvSpPr>
        <p:spPr>
          <a:xfrm>
            <a:off x="6845275" y="1633275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1" name="Google Shape;631;p50"/>
          <p:cNvSpPr txBox="1"/>
          <p:nvPr>
            <p:ph idx="7" type="title"/>
          </p:nvPr>
        </p:nvSpPr>
        <p:spPr>
          <a:xfrm>
            <a:off x="6845275" y="3346096"/>
            <a:ext cx="85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32" name="Google Shape;632;p50"/>
          <p:cNvSpPr txBox="1"/>
          <p:nvPr>
            <p:ph idx="1" type="subTitle"/>
          </p:nvPr>
        </p:nvSpPr>
        <p:spPr>
          <a:xfrm>
            <a:off x="71997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3" name="Google Shape;633;p50"/>
          <p:cNvSpPr txBox="1"/>
          <p:nvPr>
            <p:ph idx="8" type="subTitle"/>
          </p:nvPr>
        </p:nvSpPr>
        <p:spPr>
          <a:xfrm>
            <a:off x="3419250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34" name="Google Shape;634;p50"/>
          <p:cNvSpPr txBox="1"/>
          <p:nvPr>
            <p:ph idx="9" type="subTitle"/>
          </p:nvPr>
        </p:nvSpPr>
        <p:spPr>
          <a:xfrm>
            <a:off x="6118525" y="232484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35" name="Google Shape;635;p50"/>
          <p:cNvSpPr txBox="1"/>
          <p:nvPr>
            <p:ph idx="13" type="subTitle"/>
          </p:nvPr>
        </p:nvSpPr>
        <p:spPr>
          <a:xfrm>
            <a:off x="489575" y="4037725"/>
            <a:ext cx="2766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RESULTS/DISCUSSION</a:t>
            </a:r>
            <a:endParaRPr/>
          </a:p>
        </p:txBody>
      </p:sp>
      <p:sp>
        <p:nvSpPr>
          <p:cNvPr id="636" name="Google Shape;636;p50"/>
          <p:cNvSpPr txBox="1"/>
          <p:nvPr>
            <p:ph idx="14" type="subTitle"/>
          </p:nvPr>
        </p:nvSpPr>
        <p:spPr>
          <a:xfrm>
            <a:off x="3419250" y="403771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37" name="Google Shape;637;p50"/>
          <p:cNvSpPr txBox="1"/>
          <p:nvPr>
            <p:ph idx="15" type="subTitle"/>
          </p:nvPr>
        </p:nvSpPr>
        <p:spPr>
          <a:xfrm>
            <a:off x="6009625" y="4037725"/>
            <a:ext cx="252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48990">
            <a:off x="-1819884" y="140229"/>
            <a:ext cx="5553523" cy="5765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8"/>
          <p:cNvSpPr txBox="1"/>
          <p:nvPr>
            <p:ph idx="1" type="subTitle"/>
          </p:nvPr>
        </p:nvSpPr>
        <p:spPr>
          <a:xfrm>
            <a:off x="2570400" y="2072852"/>
            <a:ext cx="40032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4000"/>
              <a:t>Questions?</a:t>
            </a:r>
            <a:endParaRPr sz="4000"/>
          </a:p>
        </p:txBody>
      </p:sp>
      <p:sp>
        <p:nvSpPr>
          <p:cNvPr id="823" name="Google Shape;823;p68"/>
          <p:cNvSpPr txBox="1"/>
          <p:nvPr>
            <p:ph type="ctrTitle"/>
          </p:nvPr>
        </p:nvSpPr>
        <p:spPr>
          <a:xfrm>
            <a:off x="2570400" y="1270655"/>
            <a:ext cx="4003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CITED</a:t>
            </a:r>
            <a:endParaRPr/>
          </a:p>
        </p:txBody>
      </p:sp>
      <p:sp>
        <p:nvSpPr>
          <p:cNvPr id="829" name="Google Shape;829;p69"/>
          <p:cNvSpPr txBox="1"/>
          <p:nvPr>
            <p:ph idx="1" type="body"/>
          </p:nvPr>
        </p:nvSpPr>
        <p:spPr>
          <a:xfrm>
            <a:off x="502575" y="855375"/>
            <a:ext cx="7704000" cy="3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Banu, N., Riera-Leal, A., Haramati, J., Ortiz-Lazareno, P. C., Panikar, S. S., Bastidas-Ramirez, B. E., Gutierrez-Silerio, G. Y., Solorzano-Ibarra, F., Tellez-Ba&amp;ntilde;uelos, M. C., Gutierrez-Franco, J., Bueno-Topete, M. R., Pereira-Suarez, A. L., &amp; Toro-Arreola, S. del. (2020, November 10). B7-H6, an immunoligand for the natural killer cell activating receptor NKP30, reveals inhibitory effects on cell proliferation and migration, but not apoptosis, in cervical cancer derived-cell lines - BMC cancer. BioMed Central. https://bmccancer.biomedcentral.com/articles/10.1186/s12885-020-07608-4 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Jerath, N. U., Mankodi, A., Crawford, T. O., Grunseich, C., Baloui, H., Nnamdi-Emeratom, C., Schindler, A. B., Heiman-Patterson, T., Chrast, R., &amp; Shy, M. E. (2018, May 1). </a:t>
            </a:r>
            <a:r>
              <a:rPr i="1" lang="en">
                <a:solidFill>
                  <a:srgbClr val="000000"/>
                </a:solidFill>
              </a:rPr>
              <a:t>Charcot-Marie-Tooth Disease Type 4C: Novel Mutations, Clinical Presentations, and Diagnostic Challenges</a:t>
            </a:r>
            <a:r>
              <a:rPr lang="en">
                <a:solidFill>
                  <a:srgbClr val="000000"/>
                </a:solidFill>
              </a:rPr>
              <a:t>. U.S. National Library of Medicine. https://www.ncbi.nlm.nih.gov/pmc/articles/PMC5886823/ 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Mohammadi, A., Najafi, S., Amini, M., Mansoori, B., Baghbanzadeh, A., Hoheisel, J. D., &amp; Baradaran, B. (2022, June 11). </a:t>
            </a:r>
            <a:r>
              <a:rPr i="1" lang="en">
                <a:solidFill>
                  <a:srgbClr val="000000"/>
                </a:solidFill>
              </a:rPr>
              <a:t>The potential of B7-H6 as a therapeutic target in cancer immunotherapy</a:t>
            </a:r>
            <a:r>
              <a:rPr lang="en">
                <a:solidFill>
                  <a:srgbClr val="000000"/>
                </a:solidFill>
              </a:rPr>
              <a:t>. Life Sciences. https://www.sciencedirect.com/science/article/pii/S002432052200409X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CITED</a:t>
            </a:r>
            <a:endParaRPr/>
          </a:p>
        </p:txBody>
      </p:sp>
      <p:sp>
        <p:nvSpPr>
          <p:cNvPr id="835" name="Google Shape;835;p70"/>
          <p:cNvSpPr txBox="1"/>
          <p:nvPr>
            <p:ph idx="1" type="body"/>
          </p:nvPr>
        </p:nvSpPr>
        <p:spPr>
          <a:xfrm>
            <a:off x="502575" y="855375"/>
            <a:ext cx="7704000" cy="3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National Institute of Health. (2024, April 19). </a:t>
            </a:r>
            <a:r>
              <a:rPr i="1" lang="en">
                <a:solidFill>
                  <a:srgbClr val="000000"/>
                </a:solidFill>
              </a:rPr>
              <a:t>Founder Effect</a:t>
            </a:r>
            <a:r>
              <a:rPr lang="en">
                <a:solidFill>
                  <a:srgbClr val="000000"/>
                </a:solidFill>
              </a:rPr>
              <a:t>. National Human Genome Research Institute. https://www.genome.gov/genetics-glossary/Founder-Effect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National Science Foundation. (n.d.). RCSB PDB group sequence: Q68D85. RCSB Protein Data Bank. https://www.rcsb.org/groups/3d-sequence/polymer_entity/Q68D85 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Puffenberger, E. G., Jinks, R. N., Sougnez, C., Cibulskis, K., Willert, R. A., Achilly, N. P., Cassidy, R. P., Fiorentini, C. J., Heiken, K. F., Lawrence, J. J., Mahoney, M. H., Miller, C. J., Nair, D. T., Politi, K. A., Worcester, K. N., Setton, R. A., Dipiazza, R., Sherman, E. A., Eastman, J. T., … Strauss, K. A. (2012, January 17). </a:t>
            </a:r>
            <a:r>
              <a:rPr i="1" lang="en">
                <a:solidFill>
                  <a:srgbClr val="000000"/>
                </a:solidFill>
              </a:rPr>
              <a:t>Genetic Mapping and Exome Sequencing Identify Variants Associated with Five Novel Diseases</a:t>
            </a:r>
            <a:r>
              <a:rPr lang="en">
                <a:solidFill>
                  <a:srgbClr val="000000"/>
                </a:solidFill>
              </a:rPr>
              <a:t>. U.S. National Library of Medicine. https://www.ncbi.nlm.nih.gov/pmc/articles/PMC3260153/ 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Thomas, P. L., Groves, S. M., Zhang, Y.-K., Li, J., Gonzalez-Ericsson, P., Sivagnanam, S., &amp; Betts, C. B. (2021, April 8). Beyond programmed death-ligand 1: B7-H6 emerges as a potential immunotherapy target in SCLC. Journal of Thoracic Oncology. https://www.sciencedirect.com/science/article/pii/S1556086421020669 </a:t>
            </a:r>
            <a:endParaRPr>
              <a:solidFill>
                <a:srgbClr val="000000"/>
              </a:solidFill>
            </a:endParaRPr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52403"/>
            <a:ext cx="46687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1"/>
          <p:cNvSpPr/>
          <p:nvPr/>
        </p:nvSpPr>
        <p:spPr>
          <a:xfrm>
            <a:off x="5770000" y="1431425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1"/>
          <p:cNvSpPr txBox="1"/>
          <p:nvPr>
            <p:ph type="title"/>
          </p:nvPr>
        </p:nvSpPr>
        <p:spPr>
          <a:xfrm>
            <a:off x="4387000" y="2822275"/>
            <a:ext cx="40419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45" name="Google Shape;645;p51"/>
          <p:cNvSpPr txBox="1"/>
          <p:nvPr>
            <p:ph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35628">
            <a:off x="5704498" y="676150"/>
            <a:ext cx="5348083" cy="554277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>
            <p:ph type="title"/>
          </p:nvPr>
        </p:nvSpPr>
        <p:spPr>
          <a:xfrm>
            <a:off x="720000" y="915213"/>
            <a:ext cx="39939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2" name="Google Shape;652;p52"/>
          <p:cNvSpPr txBox="1"/>
          <p:nvPr>
            <p:ph idx="1" type="body"/>
          </p:nvPr>
        </p:nvSpPr>
        <p:spPr>
          <a:xfrm>
            <a:off x="720000" y="1955975"/>
            <a:ext cx="31797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Baloo 2"/>
              <a:buChar char="●"/>
            </a:pPr>
            <a:r>
              <a:rPr lang="en" sz="2100">
                <a:solidFill>
                  <a:srgbClr val="000000"/>
                </a:solidFill>
              </a:rPr>
              <a:t>Plains populations: Swiss immigrants, socially isolated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650" y="226773"/>
            <a:ext cx="4723500" cy="246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4" name="Google Shape;654;p52"/>
          <p:cNvSpPr txBox="1"/>
          <p:nvPr/>
        </p:nvSpPr>
        <p:spPr>
          <a:xfrm>
            <a:off x="722050" y="2793100"/>
            <a:ext cx="74529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latin typeface="Baloo 2"/>
                <a:ea typeface="Baloo 2"/>
                <a:cs typeface="Baloo 2"/>
                <a:sym typeface="Baloo 2"/>
              </a:rPr>
              <a:t>Recessive disorders common because of small gene pool</a:t>
            </a:r>
            <a:endParaRPr sz="2100">
              <a:latin typeface="Baloo 2"/>
              <a:ea typeface="Baloo 2"/>
              <a:cs typeface="Baloo 2"/>
              <a:sym typeface="Baloo 2"/>
            </a:endParaRPr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latin typeface="Baloo 2"/>
                <a:ea typeface="Baloo 2"/>
                <a:cs typeface="Baloo 2"/>
                <a:sym typeface="Baloo 2"/>
              </a:rPr>
              <a:t>Causes the Founder Effect</a:t>
            </a:r>
            <a:endParaRPr sz="2100">
              <a:latin typeface="Baloo 2"/>
              <a:ea typeface="Baloo 2"/>
              <a:cs typeface="Baloo 2"/>
              <a:sym typeface="Baloo 2"/>
            </a:endParaRPr>
          </a:p>
          <a:p>
            <a:pPr indent="-361950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</a:pPr>
            <a:r>
              <a:rPr lang="en" sz="2100">
                <a:latin typeface="Baloo 2"/>
                <a:ea typeface="Baloo 2"/>
                <a:cs typeface="Baloo 2"/>
                <a:sym typeface="Baloo 2"/>
              </a:rPr>
              <a:t>Reduction of genomic variability </a:t>
            </a:r>
            <a:endParaRPr sz="2100">
              <a:latin typeface="Baloo 2"/>
              <a:ea typeface="Baloo 2"/>
              <a:cs typeface="Baloo 2"/>
              <a:sym typeface="Baloo 2"/>
            </a:endParaRPr>
          </a:p>
          <a:p>
            <a:pPr indent="-361950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</a:pPr>
            <a:r>
              <a:rPr lang="en" sz="2100">
                <a:latin typeface="Baloo 2"/>
                <a:ea typeface="Baloo 2"/>
                <a:cs typeface="Baloo 2"/>
                <a:sym typeface="Baloo 2"/>
              </a:rPr>
              <a:t>Explains why these (often fatal) inherited diseases are found more frequently </a:t>
            </a:r>
            <a:endParaRPr sz="21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90632">
            <a:off x="-886933" y="-768959"/>
            <a:ext cx="5817538" cy="603959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3"/>
          <p:cNvSpPr txBox="1"/>
          <p:nvPr>
            <p:ph idx="1" type="subTitle"/>
          </p:nvPr>
        </p:nvSpPr>
        <p:spPr>
          <a:xfrm>
            <a:off x="4272700" y="2478900"/>
            <a:ext cx="45021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First, identify a </a:t>
            </a:r>
            <a:r>
              <a:rPr b="1" lang="en">
                <a:solidFill>
                  <a:srgbClr val="000000"/>
                </a:solidFill>
              </a:rPr>
              <a:t>known </a:t>
            </a:r>
            <a:r>
              <a:rPr lang="en">
                <a:solidFill>
                  <a:srgbClr val="000000"/>
                </a:solidFill>
              </a:rPr>
              <a:t>variant within the Plains population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Showcase the results of the genetic variant and common symptoms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Then, identify a </a:t>
            </a:r>
            <a:r>
              <a:rPr b="1" lang="en">
                <a:solidFill>
                  <a:srgbClr val="000000"/>
                </a:solidFill>
              </a:rPr>
              <a:t>novel </a:t>
            </a:r>
            <a:r>
              <a:rPr lang="en">
                <a:solidFill>
                  <a:srgbClr val="000000"/>
                </a:solidFill>
              </a:rPr>
              <a:t>variant within the Plains population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Discuss the potential outcomes for this </a:t>
            </a:r>
            <a:r>
              <a:rPr lang="en">
                <a:solidFill>
                  <a:srgbClr val="000000"/>
                </a:solidFill>
              </a:rPr>
              <a:t>variant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3"/>
          <p:cNvSpPr txBox="1"/>
          <p:nvPr>
            <p:ph type="title"/>
          </p:nvPr>
        </p:nvSpPr>
        <p:spPr>
          <a:xfrm>
            <a:off x="4272700" y="1459500"/>
            <a:ext cx="38022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OBJECTIVE</a:t>
            </a:r>
            <a:endParaRPr sz="4000"/>
          </a:p>
        </p:txBody>
      </p:sp>
      <p:sp>
        <p:nvSpPr>
          <p:cNvPr id="662" name="Google Shape;662;p53"/>
          <p:cNvSpPr/>
          <p:nvPr/>
        </p:nvSpPr>
        <p:spPr>
          <a:xfrm>
            <a:off x="4099150" y="1102650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3"/>
          <p:cNvSpPr txBox="1"/>
          <p:nvPr>
            <p:ph idx="4294967295" type="title"/>
          </p:nvPr>
        </p:nvSpPr>
        <p:spPr>
          <a:xfrm>
            <a:off x="4254550" y="1243500"/>
            <a:ext cx="1117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52403"/>
            <a:ext cx="46687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4"/>
          <p:cNvSpPr/>
          <p:nvPr/>
        </p:nvSpPr>
        <p:spPr>
          <a:xfrm>
            <a:off x="5770000" y="1431425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4"/>
          <p:cNvSpPr txBox="1"/>
          <p:nvPr>
            <p:ph type="title"/>
          </p:nvPr>
        </p:nvSpPr>
        <p:spPr>
          <a:xfrm>
            <a:off x="4387000" y="2822275"/>
            <a:ext cx="40419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71" name="Google Shape;671;p54"/>
          <p:cNvSpPr txBox="1"/>
          <p:nvPr>
            <p:ph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>
            <a:off x="715100" y="1146400"/>
            <a:ext cx="3370200" cy="355500"/>
          </a:xfrm>
          <a:prstGeom prst="rect">
            <a:avLst/>
          </a:prstGeom>
          <a:solidFill>
            <a:srgbClr val="46EFF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715100" y="1501926"/>
            <a:ext cx="3370200" cy="1188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Collect blood samples from the 99 individuals within the Plains people </a:t>
            </a:r>
            <a:endParaRPr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5058700" y="1146400"/>
            <a:ext cx="3370200" cy="355500"/>
          </a:xfrm>
          <a:prstGeom prst="rect">
            <a:avLst/>
          </a:prstGeom>
          <a:solidFill>
            <a:srgbClr val="46EFF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680" name="Google Shape;680;p55"/>
          <p:cNvSpPr/>
          <p:nvPr/>
        </p:nvSpPr>
        <p:spPr>
          <a:xfrm>
            <a:off x="715100" y="3064998"/>
            <a:ext cx="3370200" cy="355500"/>
          </a:xfrm>
          <a:prstGeom prst="rect">
            <a:avLst/>
          </a:prstGeom>
          <a:solidFill>
            <a:srgbClr val="46EFF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715100" y="3420499"/>
            <a:ext cx="3370200" cy="1188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Produce variant call files and </a:t>
            </a: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filter </a:t>
            </a: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genomic variants to select a known and unknown variant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5058700" y="3064998"/>
            <a:ext cx="3370200" cy="355500"/>
          </a:xfrm>
          <a:prstGeom prst="rect">
            <a:avLst/>
          </a:prstGeom>
          <a:solidFill>
            <a:srgbClr val="46EFF2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5058700" y="3420499"/>
            <a:ext cx="3370200" cy="1188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Analyze the results based on known literature and current medical data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684" name="Google Shape;684;p55"/>
          <p:cNvCxnSpPr>
            <a:stCxn id="678" idx="3"/>
            <a:endCxn id="685" idx="1"/>
          </p:cNvCxnSpPr>
          <p:nvPr/>
        </p:nvCxnSpPr>
        <p:spPr>
          <a:xfrm>
            <a:off x="4085300" y="2095926"/>
            <a:ext cx="97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55"/>
          <p:cNvCxnSpPr>
            <a:stCxn id="685" idx="2"/>
            <a:endCxn id="680" idx="0"/>
          </p:cNvCxnSpPr>
          <p:nvPr/>
        </p:nvCxnSpPr>
        <p:spPr>
          <a:xfrm rot="5400000">
            <a:off x="4384450" y="705576"/>
            <a:ext cx="375000" cy="43437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5"/>
          <p:cNvCxnSpPr>
            <a:stCxn id="681" idx="3"/>
            <a:endCxn id="683" idx="1"/>
          </p:cNvCxnSpPr>
          <p:nvPr/>
        </p:nvCxnSpPr>
        <p:spPr>
          <a:xfrm>
            <a:off x="4085300" y="4014499"/>
            <a:ext cx="97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55"/>
          <p:cNvSpPr/>
          <p:nvPr/>
        </p:nvSpPr>
        <p:spPr>
          <a:xfrm>
            <a:off x="5058700" y="1501926"/>
            <a:ext cx="3370200" cy="1188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Utilize whole exome sequencing on the Illumina platform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VCF filtering</a:t>
            </a:r>
            <a:endParaRPr/>
          </a:p>
        </p:txBody>
      </p:sp>
      <p:sp>
        <p:nvSpPr>
          <p:cNvPr id="693" name="Google Shape;693;p56"/>
          <p:cNvSpPr txBox="1"/>
          <p:nvPr>
            <p:ph idx="3" type="subTitle"/>
          </p:nvPr>
        </p:nvSpPr>
        <p:spPr>
          <a:xfrm>
            <a:off x="239150" y="1085275"/>
            <a:ext cx="41106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variant</a:t>
            </a:r>
            <a:endParaRPr/>
          </a:p>
        </p:txBody>
      </p:sp>
      <p:sp>
        <p:nvSpPr>
          <p:cNvPr id="694" name="Google Shape;694;p56"/>
          <p:cNvSpPr txBox="1"/>
          <p:nvPr>
            <p:ph idx="4" type="subTitle"/>
          </p:nvPr>
        </p:nvSpPr>
        <p:spPr>
          <a:xfrm>
            <a:off x="4436675" y="1085275"/>
            <a:ext cx="44802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 variant</a:t>
            </a:r>
            <a:endParaRPr/>
          </a:p>
        </p:txBody>
      </p:sp>
      <p:sp>
        <p:nvSpPr>
          <p:cNvPr id="695" name="Google Shape;695;p56"/>
          <p:cNvSpPr txBox="1"/>
          <p:nvPr>
            <p:ph idx="1" type="subTitle"/>
          </p:nvPr>
        </p:nvSpPr>
        <p:spPr>
          <a:xfrm>
            <a:off x="4436675" y="1592925"/>
            <a:ext cx="4480200" cy="28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annotated-HIGH.vcf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Command: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 annotated-HIGH.vcf | grep -E -v 'UTR|pseudogene|splice|intron|MODERATE|downstream|BaseQRankSum=-' |  grep protein_coding | grep 1/1: | grep 0/1: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Produced a list of  160 gene variants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Proceeded to search through literature regarding the 160 genes and selected a mutation that: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Was not either over or underrepresented in the cohort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Had relevant up to date clinical information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6"/>
          <p:cNvSpPr txBox="1"/>
          <p:nvPr>
            <p:ph idx="2" type="subTitle"/>
          </p:nvPr>
        </p:nvSpPr>
        <p:spPr>
          <a:xfrm>
            <a:off x="239225" y="1592925"/>
            <a:ext cx="41106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formatted_positions-annotated-combined-High.vcf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Command: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 formatted_positions-annotated-combined-HIGH.vcf | grep stop_gained | grep -v BaseQRankSum=-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Produced a list of 6 gene variants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the gene with the highest variant frequency in the cohort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52403"/>
            <a:ext cx="46687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/>
          <p:nvPr/>
        </p:nvSpPr>
        <p:spPr>
          <a:xfrm>
            <a:off x="5770000" y="1431425"/>
            <a:ext cx="1275900" cy="1275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7"/>
          <p:cNvSpPr txBox="1"/>
          <p:nvPr>
            <p:ph type="title"/>
          </p:nvPr>
        </p:nvSpPr>
        <p:spPr>
          <a:xfrm>
            <a:off x="4387000" y="2822275"/>
            <a:ext cx="4041900" cy="17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704" name="Google Shape;704;p57"/>
          <p:cNvSpPr txBox="1"/>
          <p:nvPr>
            <p:ph idx="2" type="title"/>
          </p:nvPr>
        </p:nvSpPr>
        <p:spPr>
          <a:xfrm>
            <a:off x="5849200" y="1648475"/>
            <a:ext cx="11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informatics Applied to Medicine Breakthrough by Slidesgo">
  <a:themeElements>
    <a:clrScheme name="Simple Light">
      <a:dk1>
        <a:srgbClr val="3C384A"/>
      </a:dk1>
      <a:lt1>
        <a:srgbClr val="F5FFFF"/>
      </a:lt1>
      <a:dk2>
        <a:srgbClr val="F578F8"/>
      </a:dk2>
      <a:lt2>
        <a:srgbClr val="46EFF2"/>
      </a:lt2>
      <a:accent1>
        <a:srgbClr val="584C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oinformatics Applied to Medicine Breakthrough by Slidesgo">
  <a:themeElements>
    <a:clrScheme name="Simple Light">
      <a:dk1>
        <a:srgbClr val="3C384A"/>
      </a:dk1>
      <a:lt1>
        <a:srgbClr val="F5FFFF"/>
      </a:lt1>
      <a:dk2>
        <a:srgbClr val="F578F8"/>
      </a:dk2>
      <a:lt2>
        <a:srgbClr val="46EFF2"/>
      </a:lt2>
      <a:accent1>
        <a:srgbClr val="584C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